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7" r:id="rId2"/>
    <p:sldId id="318" r:id="rId3"/>
    <p:sldId id="265" r:id="rId4"/>
    <p:sldId id="309" r:id="rId5"/>
    <p:sldId id="260" r:id="rId6"/>
    <p:sldId id="322" r:id="rId7"/>
    <p:sldId id="261" r:id="rId8"/>
    <p:sldId id="269" r:id="rId9"/>
    <p:sldId id="273" r:id="rId10"/>
    <p:sldId id="288" r:id="rId11"/>
    <p:sldId id="319" r:id="rId12"/>
    <p:sldId id="323" r:id="rId13"/>
    <p:sldId id="272" r:id="rId14"/>
    <p:sldId id="270" r:id="rId15"/>
    <p:sldId id="320" r:id="rId16"/>
    <p:sldId id="274" r:id="rId17"/>
    <p:sldId id="279" r:id="rId18"/>
    <p:sldId id="324" r:id="rId19"/>
    <p:sldId id="283" r:id="rId20"/>
    <p:sldId id="325" r:id="rId21"/>
    <p:sldId id="326" r:id="rId22"/>
    <p:sldId id="327" r:id="rId23"/>
    <p:sldId id="329" r:id="rId24"/>
    <p:sldId id="356" r:id="rId25"/>
    <p:sldId id="357" r:id="rId26"/>
    <p:sldId id="290" r:id="rId27"/>
    <p:sldId id="321" r:id="rId28"/>
    <p:sldId id="358" r:id="rId29"/>
    <p:sldId id="359" r:id="rId30"/>
    <p:sldId id="361" r:id="rId31"/>
    <p:sldId id="362" r:id="rId32"/>
    <p:sldId id="259" r:id="rId33"/>
    <p:sldId id="363" r:id="rId34"/>
    <p:sldId id="364" r:id="rId35"/>
    <p:sldId id="262" r:id="rId36"/>
    <p:sldId id="263" r:id="rId37"/>
    <p:sldId id="264" r:id="rId38"/>
    <p:sldId id="365" r:id="rId39"/>
    <p:sldId id="267" r:id="rId40"/>
    <p:sldId id="268" r:id="rId41"/>
    <p:sldId id="366" r:id="rId42"/>
    <p:sldId id="367" r:id="rId43"/>
    <p:sldId id="2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75A46-3D32-4430-B010-9F90F167623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96AE849C-1785-4960-90A6-C9280D8A9CE6}">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800" b="1" dirty="0">
              <a:solidFill>
                <a:srgbClr val="FFFF00"/>
              </a:solidFill>
            </a:rPr>
            <a:t>TT, PB,GD</a:t>
          </a:r>
        </a:p>
        <a:p>
          <a:r>
            <a:rPr lang="en-US" sz="2800" b="1" dirty="0">
              <a:solidFill>
                <a:srgbClr val="FFFF00"/>
              </a:solidFill>
            </a:rPr>
            <a:t>PHÁP</a:t>
          </a:r>
        </a:p>
        <a:p>
          <a:r>
            <a:rPr lang="en-US" sz="2800" b="1" dirty="0">
              <a:solidFill>
                <a:srgbClr val="FFFF00"/>
              </a:solidFill>
            </a:rPr>
            <a:t> LUẬT</a:t>
          </a:r>
        </a:p>
      </dgm:t>
    </dgm:pt>
    <dgm:pt modelId="{72BE35FF-9739-443E-9875-A7414DEDC562}" type="parTrans" cxnId="{A259CB7E-5399-4902-AEDE-366003EEF289}">
      <dgm:prSet/>
      <dgm:spPr/>
      <dgm:t>
        <a:bodyPr/>
        <a:lstStyle/>
        <a:p>
          <a:endParaRPr lang="en-US"/>
        </a:p>
      </dgm:t>
    </dgm:pt>
    <dgm:pt modelId="{8682750A-D811-4DA0-ACA8-7317F0AB0A1E}" type="sibTrans" cxnId="{A259CB7E-5399-4902-AEDE-366003EEF289}">
      <dgm:prSet/>
      <dgm:spPr/>
      <dgm:t>
        <a:bodyPr/>
        <a:lstStyle/>
        <a:p>
          <a:endParaRPr lang="en-US"/>
        </a:p>
      </dgm:t>
    </dgm:pt>
    <dgm:pt modelId="{C57495C3-A5AD-4FA2-825D-E0EE735B48AB}">
      <dgm:prSet phldrT="[Text]" custT="1"/>
      <dgm:spPr/>
      <dgm:t>
        <a:bodyPr/>
        <a:lstStyle/>
        <a:p>
          <a:endParaRPr lang="en-US" sz="28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PL </a:t>
          </a:r>
        </a:p>
        <a:p>
          <a:endParaRPr lang="en-US" sz="2100" dirty="0"/>
        </a:p>
      </dgm:t>
    </dgm:pt>
    <dgm:pt modelId="{66793D0A-4718-4A5A-BA88-BFF4C57AD3FB}" type="parTrans" cxnId="{91224C01-3566-4D29-AD5B-214881D3F0E3}">
      <dgm:prSet/>
      <dgm:spPr/>
      <dgm:t>
        <a:bodyPr/>
        <a:lstStyle/>
        <a:p>
          <a:endParaRPr lang="en-US"/>
        </a:p>
      </dgm:t>
    </dgm:pt>
    <dgm:pt modelId="{5814575D-AEEF-45E9-AE10-A5FBC047BFAA}" type="sibTrans" cxnId="{91224C01-3566-4D29-AD5B-214881D3F0E3}">
      <dgm:prSet/>
      <dgm:spPr/>
      <dgm:t>
        <a:bodyPr/>
        <a:lstStyle/>
        <a:p>
          <a:endParaRPr lang="en-US"/>
        </a:p>
      </dgm:t>
    </dgm:pt>
    <dgm:pt modelId="{42DD62E4-FEB5-4B98-A9CB-8822DEF73FF6}">
      <dgm:prSet phldrT="[Text]" custT="1"/>
      <dgm:spPr/>
      <dgm:t>
        <a:bodyPr/>
        <a:lstStyle/>
        <a:p>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ngũ</a:t>
          </a:r>
          <a:r>
            <a:rPr lang="en-US" sz="3200" dirty="0">
              <a:latin typeface="Times New Roman" panose="02020603050405020304" pitchFamily="18" charset="0"/>
              <a:cs typeface="Times New Roman" panose="02020603050405020304" pitchFamily="18" charset="0"/>
            </a:rPr>
            <a:t> BCV, TT </a:t>
          </a:r>
          <a:r>
            <a:rPr lang="en-US" sz="3200" dirty="0" err="1">
              <a:latin typeface="Times New Roman" panose="02020603050405020304" pitchFamily="18" charset="0"/>
              <a:cs typeface="Times New Roman" panose="02020603050405020304" pitchFamily="18" charset="0"/>
            </a:rPr>
            <a:t>viên</a:t>
          </a:r>
          <a:endParaRPr lang="en-US" sz="3200" dirty="0">
            <a:latin typeface="Times New Roman" panose="02020603050405020304" pitchFamily="18" charset="0"/>
            <a:cs typeface="Times New Roman" panose="02020603050405020304" pitchFamily="18" charset="0"/>
          </a:endParaRPr>
        </a:p>
      </dgm:t>
    </dgm:pt>
    <dgm:pt modelId="{529FFF16-63AD-465F-8A2F-7E678E4FB616}" type="parTrans" cxnId="{965354A5-349A-49A6-962C-73906008BA30}">
      <dgm:prSet/>
      <dgm:spPr/>
      <dgm:t>
        <a:bodyPr/>
        <a:lstStyle/>
        <a:p>
          <a:endParaRPr lang="en-US"/>
        </a:p>
      </dgm:t>
    </dgm:pt>
    <dgm:pt modelId="{22EF9088-B573-4AFD-886F-DA48676FCEBF}" type="sibTrans" cxnId="{965354A5-349A-49A6-962C-73906008BA30}">
      <dgm:prSet/>
      <dgm:spPr/>
      <dgm:t>
        <a:bodyPr/>
        <a:lstStyle/>
        <a:p>
          <a:endParaRPr lang="en-US"/>
        </a:p>
      </dgm:t>
    </dgm:pt>
    <dgm:pt modelId="{90E3D9D1-B5DB-4296-B461-E27B25887036}">
      <dgm:prSet phldrT="[Text]" custT="1"/>
      <dgm:spPr/>
      <dgm:t>
        <a:bodyPr/>
        <a:lstStyle/>
        <a:p>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endParaRPr lang="en-US" sz="3200" dirty="0">
            <a:latin typeface="Times New Roman" panose="02020603050405020304" pitchFamily="18" charset="0"/>
            <a:cs typeface="Times New Roman" panose="02020603050405020304" pitchFamily="18" charset="0"/>
          </a:endParaRPr>
        </a:p>
      </dgm:t>
    </dgm:pt>
    <dgm:pt modelId="{116A82E6-72A8-4B28-A685-2D491CF6ACC0}" type="parTrans" cxnId="{46EC33C4-8908-41FF-B8F8-E4B80E184B9F}">
      <dgm:prSet/>
      <dgm:spPr/>
      <dgm:t>
        <a:bodyPr/>
        <a:lstStyle/>
        <a:p>
          <a:endParaRPr lang="en-US"/>
        </a:p>
      </dgm:t>
    </dgm:pt>
    <dgm:pt modelId="{5E422FE6-E666-4D24-BC6F-DD2B29B9A3C2}" type="sibTrans" cxnId="{46EC33C4-8908-41FF-B8F8-E4B80E184B9F}">
      <dgm:prSet/>
      <dgm:spPr/>
      <dgm:t>
        <a:bodyPr/>
        <a:lstStyle/>
        <a:p>
          <a:endParaRPr lang="en-US"/>
        </a:p>
      </dgm:t>
    </dgm:pt>
    <dgm:pt modelId="{96CD8CCF-ACA3-47D0-BB99-378BF611E22B}">
      <dgm:prSet phldrT="[Text]" custT="1"/>
      <dgm:spPr/>
      <dgm:t>
        <a:bodyPr/>
        <a:lstStyle/>
        <a:p>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endParaRPr lang="en-US" sz="3200" dirty="0">
            <a:latin typeface="Times New Roman" panose="02020603050405020304" pitchFamily="18" charset="0"/>
            <a:cs typeface="Times New Roman" panose="02020603050405020304" pitchFamily="18" charset="0"/>
          </a:endParaRPr>
        </a:p>
      </dgm:t>
    </dgm:pt>
    <dgm:pt modelId="{49BEE517-D705-40FF-B9C6-DD5D8C616F09}" type="parTrans" cxnId="{3D48E395-86B7-4E3D-A764-E2C715A1BD32}">
      <dgm:prSet/>
      <dgm:spPr/>
      <dgm:t>
        <a:bodyPr/>
        <a:lstStyle/>
        <a:p>
          <a:endParaRPr lang="en-US"/>
        </a:p>
      </dgm:t>
    </dgm:pt>
    <dgm:pt modelId="{3D19021A-AA62-4A62-BD1B-95814DE4E4D7}" type="sibTrans" cxnId="{3D48E395-86B7-4E3D-A764-E2C715A1BD32}">
      <dgm:prSet/>
      <dgm:spPr/>
      <dgm:t>
        <a:bodyPr/>
        <a:lstStyle/>
        <a:p>
          <a:endParaRPr lang="en-US"/>
        </a:p>
      </dgm:t>
    </dgm:pt>
    <dgm:pt modelId="{839F305C-E9CC-4A9D-8189-C4AF136BA011}">
      <dgm:prSet phldrT="[Text]" custT="1"/>
      <dgm:spPr/>
      <dgm:t>
        <a:bodyPr/>
        <a:lstStyle/>
        <a:p>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dgm:t>
    </dgm:pt>
    <dgm:pt modelId="{8204AAED-9477-4DB4-AA54-F8299BCD8473}" type="parTrans" cxnId="{BC7606DF-365A-4A25-AFF6-F098B1D6589E}">
      <dgm:prSet/>
      <dgm:spPr/>
      <dgm:t>
        <a:bodyPr/>
        <a:lstStyle/>
        <a:p>
          <a:endParaRPr lang="en-US"/>
        </a:p>
      </dgm:t>
    </dgm:pt>
    <dgm:pt modelId="{84DC67FB-3F78-4E3C-B96B-F532F1234788}" type="sibTrans" cxnId="{BC7606DF-365A-4A25-AFF6-F098B1D6589E}">
      <dgm:prSet/>
      <dgm:spPr/>
      <dgm:t>
        <a:bodyPr/>
        <a:lstStyle/>
        <a:p>
          <a:endParaRPr lang="en-US"/>
        </a:p>
      </dgm:t>
    </dgm:pt>
    <dgm:pt modelId="{23CC7455-DA76-48CF-B64A-499711238E20}">
      <dgm:prSet phldrT="[Text]" custT="1"/>
      <dgm:spPr/>
      <dgm:t>
        <a:bodyPr/>
        <a:lstStyle/>
        <a:p>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PL</a:t>
          </a:r>
        </a:p>
      </dgm:t>
    </dgm:pt>
    <dgm:pt modelId="{BF3F4AD4-6CFC-46D0-8F7A-24A6BBB0213C}" type="parTrans" cxnId="{F64D6E8A-8F6B-4E8A-9EC4-4695CF6E0F97}">
      <dgm:prSet/>
      <dgm:spPr/>
      <dgm:t>
        <a:bodyPr/>
        <a:lstStyle/>
        <a:p>
          <a:endParaRPr lang="en-US"/>
        </a:p>
      </dgm:t>
    </dgm:pt>
    <dgm:pt modelId="{3E86D109-B8C2-49E4-A8AF-FB17427A5B11}" type="sibTrans" cxnId="{F64D6E8A-8F6B-4E8A-9EC4-4695CF6E0F97}">
      <dgm:prSet/>
      <dgm:spPr/>
      <dgm:t>
        <a:bodyPr/>
        <a:lstStyle/>
        <a:p>
          <a:endParaRPr lang="en-US"/>
        </a:p>
      </dgm:t>
    </dgm:pt>
    <dgm:pt modelId="{5270C252-4C60-49CD-B368-4FDA6099D810}" type="pres">
      <dgm:prSet presAssocID="{15775A46-3D32-4430-B010-9F90F167623F}" presName="Name0" presStyleCnt="0">
        <dgm:presLayoutVars>
          <dgm:chMax val="1"/>
          <dgm:chPref val="1"/>
          <dgm:dir/>
          <dgm:animOne val="branch"/>
          <dgm:animLvl val="lvl"/>
        </dgm:presLayoutVars>
      </dgm:prSet>
      <dgm:spPr/>
    </dgm:pt>
    <dgm:pt modelId="{6BA636BE-D742-4A33-A5E1-E5CD35492E09}" type="pres">
      <dgm:prSet presAssocID="{96AE849C-1785-4960-90A6-C9280D8A9CE6}" presName="Parent" presStyleLbl="node0" presStyleIdx="0" presStyleCnt="1">
        <dgm:presLayoutVars>
          <dgm:chMax val="6"/>
          <dgm:chPref val="6"/>
        </dgm:presLayoutVars>
      </dgm:prSet>
      <dgm:spPr/>
    </dgm:pt>
    <dgm:pt modelId="{E7A8035D-F671-43F7-A988-1F2136114CB7}" type="pres">
      <dgm:prSet presAssocID="{C57495C3-A5AD-4FA2-825D-E0EE735B48AB}" presName="Accent1" presStyleCnt="0"/>
      <dgm:spPr/>
    </dgm:pt>
    <dgm:pt modelId="{DA238682-01C1-4564-BB38-838D258484B1}" type="pres">
      <dgm:prSet presAssocID="{C57495C3-A5AD-4FA2-825D-E0EE735B48AB}" presName="Accent" presStyleLbl="bgShp" presStyleIdx="0" presStyleCnt="6"/>
      <dgm:spPr/>
    </dgm:pt>
    <dgm:pt modelId="{B9BD2965-289F-47B1-B1C1-E3CB92C213C2}" type="pres">
      <dgm:prSet presAssocID="{C57495C3-A5AD-4FA2-825D-E0EE735B48AB}" presName="Child1" presStyleLbl="node1" presStyleIdx="0" presStyleCnt="6" custScaleX="127466">
        <dgm:presLayoutVars>
          <dgm:chMax val="0"/>
          <dgm:chPref val="0"/>
          <dgm:bulletEnabled val="1"/>
        </dgm:presLayoutVars>
      </dgm:prSet>
      <dgm:spPr/>
    </dgm:pt>
    <dgm:pt modelId="{2691D2F7-AFAC-4206-BBF7-A66F82E416AB}" type="pres">
      <dgm:prSet presAssocID="{42DD62E4-FEB5-4B98-A9CB-8822DEF73FF6}" presName="Accent2" presStyleCnt="0"/>
      <dgm:spPr/>
    </dgm:pt>
    <dgm:pt modelId="{00C3292A-E85D-402F-B1BD-8BAA0CF635EA}" type="pres">
      <dgm:prSet presAssocID="{42DD62E4-FEB5-4B98-A9CB-8822DEF73FF6}" presName="Accent" presStyleLbl="bgShp" presStyleIdx="1" presStyleCnt="6"/>
      <dgm:spPr/>
    </dgm:pt>
    <dgm:pt modelId="{AAC64CF9-A753-4FE7-9108-5258A91D74FD}" type="pres">
      <dgm:prSet presAssocID="{42DD62E4-FEB5-4B98-A9CB-8822DEF73FF6}" presName="Child2" presStyleLbl="node1" presStyleIdx="1" presStyleCnt="6" custScaleX="120851" custLinFactNeighborX="9628" custLinFactNeighborY="3035">
        <dgm:presLayoutVars>
          <dgm:chMax val="0"/>
          <dgm:chPref val="0"/>
          <dgm:bulletEnabled val="1"/>
        </dgm:presLayoutVars>
      </dgm:prSet>
      <dgm:spPr/>
    </dgm:pt>
    <dgm:pt modelId="{AC73FEF5-5CF6-4B8E-BA1E-EB34F02A9806}" type="pres">
      <dgm:prSet presAssocID="{90E3D9D1-B5DB-4296-B461-E27B25887036}" presName="Accent3" presStyleCnt="0"/>
      <dgm:spPr/>
    </dgm:pt>
    <dgm:pt modelId="{3028E426-F729-4CB7-B944-EAA862BA7CD6}" type="pres">
      <dgm:prSet presAssocID="{90E3D9D1-B5DB-4296-B461-E27B25887036}" presName="Accent" presStyleLbl="bgShp" presStyleIdx="2" presStyleCnt="6"/>
      <dgm:spPr/>
    </dgm:pt>
    <dgm:pt modelId="{0831AE18-0A59-4A1D-8450-051B19A43711}" type="pres">
      <dgm:prSet presAssocID="{90E3D9D1-B5DB-4296-B461-E27B25887036}" presName="Child3" presStyleLbl="node1" presStyleIdx="2" presStyleCnt="6" custScaleX="125149" custLinFactNeighborX="12692" custLinFactNeighborY="-3035">
        <dgm:presLayoutVars>
          <dgm:chMax val="0"/>
          <dgm:chPref val="0"/>
          <dgm:bulletEnabled val="1"/>
        </dgm:presLayoutVars>
      </dgm:prSet>
      <dgm:spPr/>
    </dgm:pt>
    <dgm:pt modelId="{3E78DA8F-30D8-4342-B1CE-2CF77554E727}" type="pres">
      <dgm:prSet presAssocID="{96CD8CCF-ACA3-47D0-BB99-378BF611E22B}" presName="Accent4" presStyleCnt="0"/>
      <dgm:spPr/>
    </dgm:pt>
    <dgm:pt modelId="{92843757-4261-4A18-88EC-05FD3F8EC9BF}" type="pres">
      <dgm:prSet presAssocID="{96CD8CCF-ACA3-47D0-BB99-378BF611E22B}" presName="Accent" presStyleLbl="bgShp" presStyleIdx="3" presStyleCnt="6"/>
      <dgm:spPr/>
    </dgm:pt>
    <dgm:pt modelId="{FEADFC36-8CC2-4C4E-B426-202B2F16BFB0}" type="pres">
      <dgm:prSet presAssocID="{96CD8CCF-ACA3-47D0-BB99-378BF611E22B}" presName="Child4" presStyleLbl="node1" presStyleIdx="3" presStyleCnt="6" custScaleX="114668">
        <dgm:presLayoutVars>
          <dgm:chMax val="0"/>
          <dgm:chPref val="0"/>
          <dgm:bulletEnabled val="1"/>
        </dgm:presLayoutVars>
      </dgm:prSet>
      <dgm:spPr/>
    </dgm:pt>
    <dgm:pt modelId="{48CC7F34-EBFC-4067-82A9-BFC0B5681111}" type="pres">
      <dgm:prSet presAssocID="{839F305C-E9CC-4A9D-8189-C4AF136BA011}" presName="Accent5" presStyleCnt="0"/>
      <dgm:spPr/>
    </dgm:pt>
    <dgm:pt modelId="{C74204A7-7C15-4D35-AA16-3C923F1D3C20}" type="pres">
      <dgm:prSet presAssocID="{839F305C-E9CC-4A9D-8189-C4AF136BA011}" presName="Accent" presStyleLbl="bgShp" presStyleIdx="4" presStyleCnt="6"/>
      <dgm:spPr/>
    </dgm:pt>
    <dgm:pt modelId="{DACF3DED-89B8-435D-A05B-83FEBB088B9D}" type="pres">
      <dgm:prSet presAssocID="{839F305C-E9CC-4A9D-8189-C4AF136BA011}" presName="Child5" presStyleLbl="node1" presStyleIdx="4" presStyleCnt="6" custScaleX="120770" custLinFactNeighborX="-10941" custLinFactNeighborY="-3541">
        <dgm:presLayoutVars>
          <dgm:chMax val="0"/>
          <dgm:chPref val="0"/>
          <dgm:bulletEnabled val="1"/>
        </dgm:presLayoutVars>
      </dgm:prSet>
      <dgm:spPr/>
    </dgm:pt>
    <dgm:pt modelId="{E1778CD5-F582-4FCD-A81C-4CC68596B048}" type="pres">
      <dgm:prSet presAssocID="{23CC7455-DA76-48CF-B64A-499711238E20}" presName="Accent6" presStyleCnt="0"/>
      <dgm:spPr/>
    </dgm:pt>
    <dgm:pt modelId="{1B674AF8-574A-44C9-A96E-19ADD236E65F}" type="pres">
      <dgm:prSet presAssocID="{23CC7455-DA76-48CF-B64A-499711238E20}" presName="Accent" presStyleLbl="bgShp" presStyleIdx="5" presStyleCnt="6"/>
      <dgm:spPr/>
    </dgm:pt>
    <dgm:pt modelId="{265B5C2D-DEF8-4384-90CE-0A94983EA693}" type="pres">
      <dgm:prSet presAssocID="{23CC7455-DA76-48CF-B64A-499711238E20}" presName="Child6" presStyleLbl="node1" presStyleIdx="5" presStyleCnt="6" custScaleX="117150" custLinFactNeighborX="-7878" custLinFactNeighborY="1518">
        <dgm:presLayoutVars>
          <dgm:chMax val="0"/>
          <dgm:chPref val="0"/>
          <dgm:bulletEnabled val="1"/>
        </dgm:presLayoutVars>
      </dgm:prSet>
      <dgm:spPr/>
    </dgm:pt>
  </dgm:ptLst>
  <dgm:cxnLst>
    <dgm:cxn modelId="{91224C01-3566-4D29-AD5B-214881D3F0E3}" srcId="{96AE849C-1785-4960-90A6-C9280D8A9CE6}" destId="{C57495C3-A5AD-4FA2-825D-E0EE735B48AB}" srcOrd="0" destOrd="0" parTransId="{66793D0A-4718-4A5A-BA88-BFF4C57AD3FB}" sibTransId="{5814575D-AEEF-45E9-AE10-A5FBC047BFAA}"/>
    <dgm:cxn modelId="{BC33C401-3872-4C79-A777-13E8FE7AA64B}" type="presOf" srcId="{23CC7455-DA76-48CF-B64A-499711238E20}" destId="{265B5C2D-DEF8-4384-90CE-0A94983EA693}" srcOrd="0" destOrd="0" presId="urn:microsoft.com/office/officeart/2011/layout/HexagonRadial"/>
    <dgm:cxn modelId="{AB3EE02C-2C01-43ED-921E-33050F0CF782}" type="presOf" srcId="{839F305C-E9CC-4A9D-8189-C4AF136BA011}" destId="{DACF3DED-89B8-435D-A05B-83FEBB088B9D}" srcOrd="0" destOrd="0" presId="urn:microsoft.com/office/officeart/2011/layout/HexagonRadial"/>
    <dgm:cxn modelId="{A1B2E05E-FAA2-4AFA-A1F2-0576F7815A45}" type="presOf" srcId="{96CD8CCF-ACA3-47D0-BB99-378BF611E22B}" destId="{FEADFC36-8CC2-4C4E-B426-202B2F16BFB0}" srcOrd="0" destOrd="0" presId="urn:microsoft.com/office/officeart/2011/layout/HexagonRadial"/>
    <dgm:cxn modelId="{3FC02965-1B9F-445D-A361-F28587C38A96}" type="presOf" srcId="{90E3D9D1-B5DB-4296-B461-E27B25887036}" destId="{0831AE18-0A59-4A1D-8450-051B19A43711}" srcOrd="0" destOrd="0" presId="urn:microsoft.com/office/officeart/2011/layout/HexagonRadial"/>
    <dgm:cxn modelId="{2B549D4C-AD0B-4A19-BC53-4225D33AF291}" type="presOf" srcId="{42DD62E4-FEB5-4B98-A9CB-8822DEF73FF6}" destId="{AAC64CF9-A753-4FE7-9108-5258A91D74FD}" srcOrd="0" destOrd="0" presId="urn:microsoft.com/office/officeart/2011/layout/HexagonRadial"/>
    <dgm:cxn modelId="{8A64576E-3F46-4945-A76E-FD8121BB39C7}" type="presOf" srcId="{C57495C3-A5AD-4FA2-825D-E0EE735B48AB}" destId="{B9BD2965-289F-47B1-B1C1-E3CB92C213C2}" srcOrd="0" destOrd="0" presId="urn:microsoft.com/office/officeart/2011/layout/HexagonRadial"/>
    <dgm:cxn modelId="{A259CB7E-5399-4902-AEDE-366003EEF289}" srcId="{15775A46-3D32-4430-B010-9F90F167623F}" destId="{96AE849C-1785-4960-90A6-C9280D8A9CE6}" srcOrd="0" destOrd="0" parTransId="{72BE35FF-9739-443E-9875-A7414DEDC562}" sibTransId="{8682750A-D811-4DA0-ACA8-7317F0AB0A1E}"/>
    <dgm:cxn modelId="{70E56281-AA0B-4945-B285-3C7810883F32}" type="presOf" srcId="{15775A46-3D32-4430-B010-9F90F167623F}" destId="{5270C252-4C60-49CD-B368-4FDA6099D810}" srcOrd="0" destOrd="0" presId="urn:microsoft.com/office/officeart/2011/layout/HexagonRadial"/>
    <dgm:cxn modelId="{F64D6E8A-8F6B-4E8A-9EC4-4695CF6E0F97}" srcId="{96AE849C-1785-4960-90A6-C9280D8A9CE6}" destId="{23CC7455-DA76-48CF-B64A-499711238E20}" srcOrd="5" destOrd="0" parTransId="{BF3F4AD4-6CFC-46D0-8F7A-24A6BBB0213C}" sibTransId="{3E86D109-B8C2-49E4-A8AF-FB17427A5B11}"/>
    <dgm:cxn modelId="{3D48E395-86B7-4E3D-A764-E2C715A1BD32}" srcId="{96AE849C-1785-4960-90A6-C9280D8A9CE6}" destId="{96CD8CCF-ACA3-47D0-BB99-378BF611E22B}" srcOrd="3" destOrd="0" parTransId="{49BEE517-D705-40FF-B9C6-DD5D8C616F09}" sibTransId="{3D19021A-AA62-4A62-BD1B-95814DE4E4D7}"/>
    <dgm:cxn modelId="{965354A5-349A-49A6-962C-73906008BA30}" srcId="{96AE849C-1785-4960-90A6-C9280D8A9CE6}" destId="{42DD62E4-FEB5-4B98-A9CB-8822DEF73FF6}" srcOrd="1" destOrd="0" parTransId="{529FFF16-63AD-465F-8A2F-7E678E4FB616}" sibTransId="{22EF9088-B573-4AFD-886F-DA48676FCEBF}"/>
    <dgm:cxn modelId="{4470A6B6-9B49-4B14-B8C1-E3B7A81A3192}" type="presOf" srcId="{96AE849C-1785-4960-90A6-C9280D8A9CE6}" destId="{6BA636BE-D742-4A33-A5E1-E5CD35492E09}" srcOrd="0" destOrd="0" presId="urn:microsoft.com/office/officeart/2011/layout/HexagonRadial"/>
    <dgm:cxn modelId="{46EC33C4-8908-41FF-B8F8-E4B80E184B9F}" srcId="{96AE849C-1785-4960-90A6-C9280D8A9CE6}" destId="{90E3D9D1-B5DB-4296-B461-E27B25887036}" srcOrd="2" destOrd="0" parTransId="{116A82E6-72A8-4B28-A685-2D491CF6ACC0}" sibTransId="{5E422FE6-E666-4D24-BC6F-DD2B29B9A3C2}"/>
    <dgm:cxn modelId="{BC7606DF-365A-4A25-AFF6-F098B1D6589E}" srcId="{96AE849C-1785-4960-90A6-C9280D8A9CE6}" destId="{839F305C-E9CC-4A9D-8189-C4AF136BA011}" srcOrd="4" destOrd="0" parTransId="{8204AAED-9477-4DB4-AA54-F8299BCD8473}" sibTransId="{84DC67FB-3F78-4E3C-B96B-F532F1234788}"/>
    <dgm:cxn modelId="{8A741F3F-30FF-435C-87C9-7B29ECE055F5}" type="presParOf" srcId="{5270C252-4C60-49CD-B368-4FDA6099D810}" destId="{6BA636BE-D742-4A33-A5E1-E5CD35492E09}" srcOrd="0" destOrd="0" presId="urn:microsoft.com/office/officeart/2011/layout/HexagonRadial"/>
    <dgm:cxn modelId="{38F9DABD-8949-48A7-B9FF-F8CE184EA883}" type="presParOf" srcId="{5270C252-4C60-49CD-B368-4FDA6099D810}" destId="{E7A8035D-F671-43F7-A988-1F2136114CB7}" srcOrd="1" destOrd="0" presId="urn:microsoft.com/office/officeart/2011/layout/HexagonRadial"/>
    <dgm:cxn modelId="{A35B9231-B7FB-46CC-89CB-463656C2F325}" type="presParOf" srcId="{E7A8035D-F671-43F7-A988-1F2136114CB7}" destId="{DA238682-01C1-4564-BB38-838D258484B1}" srcOrd="0" destOrd="0" presId="urn:microsoft.com/office/officeart/2011/layout/HexagonRadial"/>
    <dgm:cxn modelId="{9B15DBF5-BF74-4AE7-9E9A-09D99FA3F07A}" type="presParOf" srcId="{5270C252-4C60-49CD-B368-4FDA6099D810}" destId="{B9BD2965-289F-47B1-B1C1-E3CB92C213C2}" srcOrd="2" destOrd="0" presId="urn:microsoft.com/office/officeart/2011/layout/HexagonRadial"/>
    <dgm:cxn modelId="{F79D572F-5F54-4C30-9C61-254B0018FB49}" type="presParOf" srcId="{5270C252-4C60-49CD-B368-4FDA6099D810}" destId="{2691D2F7-AFAC-4206-BBF7-A66F82E416AB}" srcOrd="3" destOrd="0" presId="urn:microsoft.com/office/officeart/2011/layout/HexagonRadial"/>
    <dgm:cxn modelId="{66E9D93A-6667-4CFC-8684-3E13EB1245C4}" type="presParOf" srcId="{2691D2F7-AFAC-4206-BBF7-A66F82E416AB}" destId="{00C3292A-E85D-402F-B1BD-8BAA0CF635EA}" srcOrd="0" destOrd="0" presId="urn:microsoft.com/office/officeart/2011/layout/HexagonRadial"/>
    <dgm:cxn modelId="{79E732E0-2307-4712-BA31-20EED176880B}" type="presParOf" srcId="{5270C252-4C60-49CD-B368-4FDA6099D810}" destId="{AAC64CF9-A753-4FE7-9108-5258A91D74FD}" srcOrd="4" destOrd="0" presId="urn:microsoft.com/office/officeart/2011/layout/HexagonRadial"/>
    <dgm:cxn modelId="{BABD5D84-AE42-47C9-9ABC-9EE67D55549C}" type="presParOf" srcId="{5270C252-4C60-49CD-B368-4FDA6099D810}" destId="{AC73FEF5-5CF6-4B8E-BA1E-EB34F02A9806}" srcOrd="5" destOrd="0" presId="urn:microsoft.com/office/officeart/2011/layout/HexagonRadial"/>
    <dgm:cxn modelId="{B2B961C2-CD8C-4563-A127-B3802A1CB255}" type="presParOf" srcId="{AC73FEF5-5CF6-4B8E-BA1E-EB34F02A9806}" destId="{3028E426-F729-4CB7-B944-EAA862BA7CD6}" srcOrd="0" destOrd="0" presId="urn:microsoft.com/office/officeart/2011/layout/HexagonRadial"/>
    <dgm:cxn modelId="{61C6A1CB-19EC-4163-94AA-E2B7956127D4}" type="presParOf" srcId="{5270C252-4C60-49CD-B368-4FDA6099D810}" destId="{0831AE18-0A59-4A1D-8450-051B19A43711}" srcOrd="6" destOrd="0" presId="urn:microsoft.com/office/officeart/2011/layout/HexagonRadial"/>
    <dgm:cxn modelId="{39C1CA57-24B7-4EAB-B565-DA67F9039C3B}" type="presParOf" srcId="{5270C252-4C60-49CD-B368-4FDA6099D810}" destId="{3E78DA8F-30D8-4342-B1CE-2CF77554E727}" srcOrd="7" destOrd="0" presId="urn:microsoft.com/office/officeart/2011/layout/HexagonRadial"/>
    <dgm:cxn modelId="{4FFC8FBD-7498-433D-8596-D96E1A663AF5}" type="presParOf" srcId="{3E78DA8F-30D8-4342-B1CE-2CF77554E727}" destId="{92843757-4261-4A18-88EC-05FD3F8EC9BF}" srcOrd="0" destOrd="0" presId="urn:microsoft.com/office/officeart/2011/layout/HexagonRadial"/>
    <dgm:cxn modelId="{F36194A8-E3F5-4F4C-9D8C-F222D37B2588}" type="presParOf" srcId="{5270C252-4C60-49CD-B368-4FDA6099D810}" destId="{FEADFC36-8CC2-4C4E-B426-202B2F16BFB0}" srcOrd="8" destOrd="0" presId="urn:microsoft.com/office/officeart/2011/layout/HexagonRadial"/>
    <dgm:cxn modelId="{2CE08E85-D335-449E-9B6F-0DA426EC4B4C}" type="presParOf" srcId="{5270C252-4C60-49CD-B368-4FDA6099D810}" destId="{48CC7F34-EBFC-4067-82A9-BFC0B5681111}" srcOrd="9" destOrd="0" presId="urn:microsoft.com/office/officeart/2011/layout/HexagonRadial"/>
    <dgm:cxn modelId="{B5CA598B-1B46-4157-90C7-574365552752}" type="presParOf" srcId="{48CC7F34-EBFC-4067-82A9-BFC0B5681111}" destId="{C74204A7-7C15-4D35-AA16-3C923F1D3C20}" srcOrd="0" destOrd="0" presId="urn:microsoft.com/office/officeart/2011/layout/HexagonRadial"/>
    <dgm:cxn modelId="{C813AEFC-E12F-4490-874C-C70EF2B6F461}" type="presParOf" srcId="{5270C252-4C60-49CD-B368-4FDA6099D810}" destId="{DACF3DED-89B8-435D-A05B-83FEBB088B9D}" srcOrd="10" destOrd="0" presId="urn:microsoft.com/office/officeart/2011/layout/HexagonRadial"/>
    <dgm:cxn modelId="{88F607ED-9901-4DA0-9D87-D7D7233A645A}" type="presParOf" srcId="{5270C252-4C60-49CD-B368-4FDA6099D810}" destId="{E1778CD5-F582-4FCD-A81C-4CC68596B048}" srcOrd="11" destOrd="0" presId="urn:microsoft.com/office/officeart/2011/layout/HexagonRadial"/>
    <dgm:cxn modelId="{837878BD-E68C-40B0-8865-8CB2C354105B}" type="presParOf" srcId="{E1778CD5-F582-4FCD-A81C-4CC68596B048}" destId="{1B674AF8-574A-44C9-A96E-19ADD236E65F}" srcOrd="0" destOrd="0" presId="urn:microsoft.com/office/officeart/2011/layout/HexagonRadial"/>
    <dgm:cxn modelId="{101D1B53-BCC4-4D1B-B9CB-DC6B2A0CE4A5}" type="presParOf" srcId="{5270C252-4C60-49CD-B368-4FDA6099D810}" destId="{265B5C2D-DEF8-4384-90CE-0A94983EA69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19BCE-8E14-4E2D-95B0-8B1CD66D45C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77D38DF-8831-4C08-9E80-CBD29ECFF039}">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dirty="0">
              <a:solidFill>
                <a:srgbClr val="FF0000"/>
              </a:solidFill>
              <a:latin typeface="Times New Roman" panose="02020603050405020304" pitchFamily="18" charset="0"/>
              <a:cs typeface="Times New Roman" panose="02020603050405020304" pitchFamily="18" charset="0"/>
            </a:rPr>
            <a:t>LUẬT</a:t>
          </a:r>
        </a:p>
        <a:p>
          <a:r>
            <a:rPr lang="en-US" b="1" dirty="0">
              <a:solidFill>
                <a:srgbClr val="FF0000"/>
              </a:solidFill>
              <a:latin typeface="Times New Roman" panose="02020603050405020304" pitchFamily="18" charset="0"/>
              <a:cs typeface="Times New Roman" panose="02020603050405020304" pitchFamily="18" charset="0"/>
            </a:rPr>
            <a:t>PCBLGĐ</a:t>
          </a:r>
        </a:p>
      </dgm:t>
    </dgm:pt>
    <dgm:pt modelId="{7A61C2E8-B10D-4E43-88A3-7EFAD0544C21}" type="parTrans" cxnId="{0461A43F-1DC9-4951-A412-3BC0DA4ECB3A}">
      <dgm:prSet/>
      <dgm:spPr/>
      <dgm:t>
        <a:bodyPr/>
        <a:lstStyle/>
        <a:p>
          <a:endParaRPr lang="en-US"/>
        </a:p>
      </dgm:t>
    </dgm:pt>
    <dgm:pt modelId="{D23D8583-7B2A-42A3-9179-C79A6038058A}" type="sibTrans" cxnId="{0461A43F-1DC9-4951-A412-3BC0DA4ECB3A}">
      <dgm:prSet/>
      <dgm:spPr/>
      <dgm:t>
        <a:bodyPr/>
        <a:lstStyle/>
        <a:p>
          <a:endParaRPr lang="en-US"/>
        </a:p>
      </dgm:t>
    </dgm:pt>
    <dgm:pt modelId="{79CD6F6D-7D29-4CF8-BC3C-F1D39582DEAD}">
      <dgm:prSet phldrT="[Text]"/>
      <dgm:spPr/>
      <dgm:t>
        <a:bodyPr/>
        <a:lstStyle/>
        <a:p>
          <a:r>
            <a:rPr lang="en-US" dirty="0">
              <a:latin typeface="Times New Roman" panose="02020603050405020304" pitchFamily="18" charset="0"/>
              <a:cs typeface="Times New Roman" panose="02020603050405020304" pitchFamily="18" charset="0"/>
            </a:rPr>
            <a:t>BẠO LỰC GIA ĐÌNH LÀ GÌ?</a:t>
          </a:r>
        </a:p>
      </dgm:t>
    </dgm:pt>
    <dgm:pt modelId="{39EDFFE4-F062-467A-A1EA-36AF1A111CF2}" type="parTrans" cxnId="{F3A83D85-CFD8-4DB9-9806-1ECA96733F7F}">
      <dgm:prSet/>
      <dgm:spPr/>
      <dgm:t>
        <a:bodyPr/>
        <a:lstStyle/>
        <a:p>
          <a:endParaRPr lang="en-US"/>
        </a:p>
      </dgm:t>
    </dgm:pt>
    <dgm:pt modelId="{4653B6D2-1E81-4F33-B386-F0AC902E8458}" type="sibTrans" cxnId="{F3A83D85-CFD8-4DB9-9806-1ECA96733F7F}">
      <dgm:prSet/>
      <dgm:spPr/>
      <dgm:t>
        <a:bodyPr/>
        <a:lstStyle/>
        <a:p>
          <a:endParaRPr lang="en-US"/>
        </a:p>
      </dgm:t>
    </dgm:pt>
    <dgm:pt modelId="{D12CBD28-1DE4-45C4-8217-0B5623F63A54}">
      <dgm:prSet phldrT="[Text]"/>
      <dgm:spPr/>
      <dgm:t>
        <a:bodyPr/>
        <a:lstStyle/>
        <a:p>
          <a:r>
            <a:rPr lang="en-US" dirty="0">
              <a:latin typeface="Times New Roman" panose="02020603050405020304" pitchFamily="18" charset="0"/>
              <a:cs typeface="Times New Roman" panose="02020603050405020304" pitchFamily="18" charset="0"/>
            </a:rPr>
            <a:t>LÀM THẾ NÀO ĐỂ PHÒNG CHỐNG?</a:t>
          </a:r>
        </a:p>
      </dgm:t>
    </dgm:pt>
    <dgm:pt modelId="{0A84728B-A6E5-4D90-939C-CEA7AD4B8ADD}" type="parTrans" cxnId="{2E3A20F2-2AC8-4730-AC50-96A51275428A}">
      <dgm:prSet/>
      <dgm:spPr/>
      <dgm:t>
        <a:bodyPr/>
        <a:lstStyle/>
        <a:p>
          <a:endParaRPr lang="en-US"/>
        </a:p>
      </dgm:t>
    </dgm:pt>
    <dgm:pt modelId="{DA229C71-E339-4354-B4ED-19E8E97DAF67}" type="sibTrans" cxnId="{2E3A20F2-2AC8-4730-AC50-96A51275428A}">
      <dgm:prSet/>
      <dgm:spPr/>
      <dgm:t>
        <a:bodyPr/>
        <a:lstStyle/>
        <a:p>
          <a:endParaRPr lang="en-US"/>
        </a:p>
      </dgm:t>
    </dgm:pt>
    <dgm:pt modelId="{630CCBE6-796E-4CDC-9B5B-80FB2D741624}">
      <dgm:prSet phldrT="[Text]"/>
      <dgm:spPr/>
      <dgm:t>
        <a:bodyPr/>
        <a:lstStyle/>
        <a:p>
          <a:r>
            <a:rPr lang="en-US" dirty="0">
              <a:latin typeface="Times New Roman" panose="02020603050405020304" pitchFamily="18" charset="0"/>
              <a:cs typeface="Times New Roman" panose="02020603050405020304" pitchFamily="18" charset="0"/>
            </a:rPr>
            <a:t>NỘI DUNG CƠ BẢN</a:t>
          </a:r>
        </a:p>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a:t>
          </a:r>
        </a:p>
      </dgm:t>
    </dgm:pt>
    <dgm:pt modelId="{088DEB01-DF7A-4298-8FAF-B6AACE3303FD}" type="parTrans" cxnId="{A1B1E160-EF9B-47F7-AD9C-49C55AE36E2B}">
      <dgm:prSet/>
      <dgm:spPr/>
      <dgm:t>
        <a:bodyPr/>
        <a:lstStyle/>
        <a:p>
          <a:endParaRPr lang="en-US"/>
        </a:p>
      </dgm:t>
    </dgm:pt>
    <dgm:pt modelId="{7C51CD7F-A0AB-490B-9B94-73E8671B4D0E}" type="sibTrans" cxnId="{A1B1E160-EF9B-47F7-AD9C-49C55AE36E2B}">
      <dgm:prSet/>
      <dgm:spPr/>
      <dgm:t>
        <a:bodyPr/>
        <a:lstStyle/>
        <a:p>
          <a:endParaRPr lang="en-US"/>
        </a:p>
      </dgm:t>
    </dgm:pt>
    <dgm:pt modelId="{3AE0A1F9-6CF3-4E82-B6E9-233BF7D1A09D}">
      <dgm:prSet phldrT="[Text]"/>
      <dgm:spPr/>
      <dgm:t>
        <a:bodyPr/>
        <a:lstStyle/>
        <a:p>
          <a:r>
            <a:rPr lang="en-US" dirty="0">
              <a:latin typeface="Times New Roman" panose="02020603050405020304" pitchFamily="18" charset="0"/>
              <a:cs typeface="Times New Roman" panose="02020603050405020304" pitchFamily="18" charset="0"/>
            </a:rPr>
            <a:t>CÁC HÌNH THỨC BLGĐ?</a:t>
          </a:r>
        </a:p>
      </dgm:t>
    </dgm:pt>
    <dgm:pt modelId="{8B1CC129-9FB4-4B83-B54C-0A0C86AC083F}" type="parTrans" cxnId="{B3A3697A-CF5E-49C6-914D-6C67CEA68352}">
      <dgm:prSet/>
      <dgm:spPr/>
      <dgm:t>
        <a:bodyPr/>
        <a:lstStyle/>
        <a:p>
          <a:endParaRPr lang="en-US"/>
        </a:p>
      </dgm:t>
    </dgm:pt>
    <dgm:pt modelId="{46425103-0C82-42F9-807C-97FD0F73EEF9}" type="sibTrans" cxnId="{B3A3697A-CF5E-49C6-914D-6C67CEA68352}">
      <dgm:prSet/>
      <dgm:spPr/>
      <dgm:t>
        <a:bodyPr/>
        <a:lstStyle/>
        <a:p>
          <a:endParaRPr lang="en-US"/>
        </a:p>
      </dgm:t>
    </dgm:pt>
    <dgm:pt modelId="{850F2409-9BA3-4073-A420-44C42F8AA76C}" type="pres">
      <dgm:prSet presAssocID="{5D219BCE-8E14-4E2D-95B0-8B1CD66D45C9}" presName="cycle" presStyleCnt="0">
        <dgm:presLayoutVars>
          <dgm:chMax val="1"/>
          <dgm:dir/>
          <dgm:animLvl val="ctr"/>
          <dgm:resizeHandles val="exact"/>
        </dgm:presLayoutVars>
      </dgm:prSet>
      <dgm:spPr/>
    </dgm:pt>
    <dgm:pt modelId="{625407F8-6F45-4F3E-A929-D2729799AA2B}" type="pres">
      <dgm:prSet presAssocID="{377D38DF-8831-4C08-9E80-CBD29ECFF039}" presName="centerShape" presStyleLbl="node0" presStyleIdx="0" presStyleCnt="1"/>
      <dgm:spPr/>
    </dgm:pt>
    <dgm:pt modelId="{215C472A-902E-47D9-8327-C86EA347F3ED}" type="pres">
      <dgm:prSet presAssocID="{39EDFFE4-F062-467A-A1EA-36AF1A111CF2}" presName="Name9" presStyleLbl="parChTrans1D2" presStyleIdx="0" presStyleCnt="4"/>
      <dgm:spPr/>
    </dgm:pt>
    <dgm:pt modelId="{E51DB0DB-FB70-4641-80BC-742D22AE067B}" type="pres">
      <dgm:prSet presAssocID="{39EDFFE4-F062-467A-A1EA-36AF1A111CF2}" presName="connTx" presStyleLbl="parChTrans1D2" presStyleIdx="0" presStyleCnt="4"/>
      <dgm:spPr/>
    </dgm:pt>
    <dgm:pt modelId="{9C0BDD8C-A03B-421B-B29D-2317FD7D2C4D}" type="pres">
      <dgm:prSet presAssocID="{79CD6F6D-7D29-4CF8-BC3C-F1D39582DEAD}" presName="node" presStyleLbl="node1" presStyleIdx="0" presStyleCnt="4">
        <dgm:presLayoutVars>
          <dgm:bulletEnabled val="1"/>
        </dgm:presLayoutVars>
      </dgm:prSet>
      <dgm:spPr/>
    </dgm:pt>
    <dgm:pt modelId="{8DA19769-344F-4F06-B929-37E63812AFA0}" type="pres">
      <dgm:prSet presAssocID="{0A84728B-A6E5-4D90-939C-CEA7AD4B8ADD}" presName="Name9" presStyleLbl="parChTrans1D2" presStyleIdx="1" presStyleCnt="4"/>
      <dgm:spPr/>
    </dgm:pt>
    <dgm:pt modelId="{6A42DE02-3A7D-49BD-88AC-4A85CE3E5912}" type="pres">
      <dgm:prSet presAssocID="{0A84728B-A6E5-4D90-939C-CEA7AD4B8ADD}" presName="connTx" presStyleLbl="parChTrans1D2" presStyleIdx="1" presStyleCnt="4"/>
      <dgm:spPr/>
    </dgm:pt>
    <dgm:pt modelId="{41517CC6-1E1B-4CAC-B7CF-36C2F0DD1DA2}" type="pres">
      <dgm:prSet presAssocID="{D12CBD28-1DE4-45C4-8217-0B5623F63A54}" presName="node" presStyleLbl="node1" presStyleIdx="1" presStyleCnt="4">
        <dgm:presLayoutVars>
          <dgm:bulletEnabled val="1"/>
        </dgm:presLayoutVars>
      </dgm:prSet>
      <dgm:spPr/>
    </dgm:pt>
    <dgm:pt modelId="{CC73A5A3-5428-4562-BFA7-DE117222A5FE}" type="pres">
      <dgm:prSet presAssocID="{088DEB01-DF7A-4298-8FAF-B6AACE3303FD}" presName="Name9" presStyleLbl="parChTrans1D2" presStyleIdx="2" presStyleCnt="4"/>
      <dgm:spPr/>
    </dgm:pt>
    <dgm:pt modelId="{3CEEB675-5AE9-42F6-B7CC-344C69011DCB}" type="pres">
      <dgm:prSet presAssocID="{088DEB01-DF7A-4298-8FAF-B6AACE3303FD}" presName="connTx" presStyleLbl="parChTrans1D2" presStyleIdx="2" presStyleCnt="4"/>
      <dgm:spPr/>
    </dgm:pt>
    <dgm:pt modelId="{B11787D1-A5F3-4F9F-805D-98EFB3644D8C}" type="pres">
      <dgm:prSet presAssocID="{630CCBE6-796E-4CDC-9B5B-80FB2D741624}" presName="node" presStyleLbl="node1" presStyleIdx="2" presStyleCnt="4">
        <dgm:presLayoutVars>
          <dgm:bulletEnabled val="1"/>
        </dgm:presLayoutVars>
      </dgm:prSet>
      <dgm:spPr/>
    </dgm:pt>
    <dgm:pt modelId="{5D18FF1E-ABB0-4B54-ABEC-4FADCC7DAF72}" type="pres">
      <dgm:prSet presAssocID="{8B1CC129-9FB4-4B83-B54C-0A0C86AC083F}" presName="Name9" presStyleLbl="parChTrans1D2" presStyleIdx="3" presStyleCnt="4"/>
      <dgm:spPr/>
    </dgm:pt>
    <dgm:pt modelId="{CEE9D78A-0375-48EB-9D63-C95862733966}" type="pres">
      <dgm:prSet presAssocID="{8B1CC129-9FB4-4B83-B54C-0A0C86AC083F}" presName="connTx" presStyleLbl="parChTrans1D2" presStyleIdx="3" presStyleCnt="4"/>
      <dgm:spPr/>
    </dgm:pt>
    <dgm:pt modelId="{D1EEEC7D-0CCE-4F26-9703-77FAC83D45B2}" type="pres">
      <dgm:prSet presAssocID="{3AE0A1F9-6CF3-4E82-B6E9-233BF7D1A09D}" presName="node" presStyleLbl="node1" presStyleIdx="3" presStyleCnt="4">
        <dgm:presLayoutVars>
          <dgm:bulletEnabled val="1"/>
        </dgm:presLayoutVars>
      </dgm:prSet>
      <dgm:spPr/>
    </dgm:pt>
  </dgm:ptLst>
  <dgm:cxnLst>
    <dgm:cxn modelId="{8333CD02-D615-4A17-A62F-E0712E5B5133}" type="presOf" srcId="{377D38DF-8831-4C08-9E80-CBD29ECFF039}" destId="{625407F8-6F45-4F3E-A929-D2729799AA2B}" srcOrd="0" destOrd="0" presId="urn:microsoft.com/office/officeart/2005/8/layout/radial1"/>
    <dgm:cxn modelId="{7AD75B13-C141-483E-A440-335DAE7C669A}" type="presOf" srcId="{0A84728B-A6E5-4D90-939C-CEA7AD4B8ADD}" destId="{6A42DE02-3A7D-49BD-88AC-4A85CE3E5912}" srcOrd="1" destOrd="0" presId="urn:microsoft.com/office/officeart/2005/8/layout/radial1"/>
    <dgm:cxn modelId="{8F08EC16-FA0A-4533-A158-73BBCD6B3295}" type="presOf" srcId="{39EDFFE4-F062-467A-A1EA-36AF1A111CF2}" destId="{E51DB0DB-FB70-4641-80BC-742D22AE067B}" srcOrd="1" destOrd="0" presId="urn:microsoft.com/office/officeart/2005/8/layout/radial1"/>
    <dgm:cxn modelId="{6A5CED1C-24FA-4C68-8F2D-F851BB1BBF34}" type="presOf" srcId="{79CD6F6D-7D29-4CF8-BC3C-F1D39582DEAD}" destId="{9C0BDD8C-A03B-421B-B29D-2317FD7D2C4D}" srcOrd="0" destOrd="0" presId="urn:microsoft.com/office/officeart/2005/8/layout/radial1"/>
    <dgm:cxn modelId="{989B6F2C-DED1-435B-9D24-DB4610A47DD3}" type="presOf" srcId="{3AE0A1F9-6CF3-4E82-B6E9-233BF7D1A09D}" destId="{D1EEEC7D-0CCE-4F26-9703-77FAC83D45B2}" srcOrd="0" destOrd="0" presId="urn:microsoft.com/office/officeart/2005/8/layout/radial1"/>
    <dgm:cxn modelId="{7CD5C130-2C6D-4C7E-A6AF-5D4AF61CCB64}" type="presOf" srcId="{D12CBD28-1DE4-45C4-8217-0B5623F63A54}" destId="{41517CC6-1E1B-4CAC-B7CF-36C2F0DD1DA2}" srcOrd="0" destOrd="0" presId="urn:microsoft.com/office/officeart/2005/8/layout/radial1"/>
    <dgm:cxn modelId="{0461A43F-1DC9-4951-A412-3BC0DA4ECB3A}" srcId="{5D219BCE-8E14-4E2D-95B0-8B1CD66D45C9}" destId="{377D38DF-8831-4C08-9E80-CBD29ECFF039}" srcOrd="0" destOrd="0" parTransId="{7A61C2E8-B10D-4E43-88A3-7EFAD0544C21}" sibTransId="{D23D8583-7B2A-42A3-9179-C79A6038058A}"/>
    <dgm:cxn modelId="{A1B1E160-EF9B-47F7-AD9C-49C55AE36E2B}" srcId="{377D38DF-8831-4C08-9E80-CBD29ECFF039}" destId="{630CCBE6-796E-4CDC-9B5B-80FB2D741624}" srcOrd="2" destOrd="0" parTransId="{088DEB01-DF7A-4298-8FAF-B6AACE3303FD}" sibTransId="{7C51CD7F-A0AB-490B-9B94-73E8671B4D0E}"/>
    <dgm:cxn modelId="{A1CB2561-625B-4F35-A1FE-92E01FDF1301}" type="presOf" srcId="{0A84728B-A6E5-4D90-939C-CEA7AD4B8ADD}" destId="{8DA19769-344F-4F06-B929-37E63812AFA0}" srcOrd="0" destOrd="0" presId="urn:microsoft.com/office/officeart/2005/8/layout/radial1"/>
    <dgm:cxn modelId="{A7D85C67-3AEB-48D8-B13E-97F457E8D2C7}" type="presOf" srcId="{630CCBE6-796E-4CDC-9B5B-80FB2D741624}" destId="{B11787D1-A5F3-4F9F-805D-98EFB3644D8C}" srcOrd="0" destOrd="0" presId="urn:microsoft.com/office/officeart/2005/8/layout/radial1"/>
    <dgm:cxn modelId="{BBE3CE51-F6C3-4C3A-B76B-38E8A93A4A0B}" type="presOf" srcId="{088DEB01-DF7A-4298-8FAF-B6AACE3303FD}" destId="{CC73A5A3-5428-4562-BFA7-DE117222A5FE}" srcOrd="0" destOrd="0" presId="urn:microsoft.com/office/officeart/2005/8/layout/radial1"/>
    <dgm:cxn modelId="{B3A3697A-CF5E-49C6-914D-6C67CEA68352}" srcId="{377D38DF-8831-4C08-9E80-CBD29ECFF039}" destId="{3AE0A1F9-6CF3-4E82-B6E9-233BF7D1A09D}" srcOrd="3" destOrd="0" parTransId="{8B1CC129-9FB4-4B83-B54C-0A0C86AC083F}" sibTransId="{46425103-0C82-42F9-807C-97FD0F73EEF9}"/>
    <dgm:cxn modelId="{F3A83D85-CFD8-4DB9-9806-1ECA96733F7F}" srcId="{377D38DF-8831-4C08-9E80-CBD29ECFF039}" destId="{79CD6F6D-7D29-4CF8-BC3C-F1D39582DEAD}" srcOrd="0" destOrd="0" parTransId="{39EDFFE4-F062-467A-A1EA-36AF1A111CF2}" sibTransId="{4653B6D2-1E81-4F33-B386-F0AC902E8458}"/>
    <dgm:cxn modelId="{A5D7D88C-8941-4151-9430-0A4C4EBA319D}" type="presOf" srcId="{8B1CC129-9FB4-4B83-B54C-0A0C86AC083F}" destId="{CEE9D78A-0375-48EB-9D63-C95862733966}" srcOrd="1" destOrd="0" presId="urn:microsoft.com/office/officeart/2005/8/layout/radial1"/>
    <dgm:cxn modelId="{520FF698-733F-4231-ACF7-92579168607F}" type="presOf" srcId="{39EDFFE4-F062-467A-A1EA-36AF1A111CF2}" destId="{215C472A-902E-47D9-8327-C86EA347F3ED}" srcOrd="0" destOrd="0" presId="urn:microsoft.com/office/officeart/2005/8/layout/radial1"/>
    <dgm:cxn modelId="{E80BF39C-B314-4402-B55E-95FF9B5B46A3}" type="presOf" srcId="{8B1CC129-9FB4-4B83-B54C-0A0C86AC083F}" destId="{5D18FF1E-ABB0-4B54-ABEC-4FADCC7DAF72}" srcOrd="0" destOrd="0" presId="urn:microsoft.com/office/officeart/2005/8/layout/radial1"/>
    <dgm:cxn modelId="{E843D1BD-3AD3-4F02-B6AF-03017E910D90}" type="presOf" srcId="{5D219BCE-8E14-4E2D-95B0-8B1CD66D45C9}" destId="{850F2409-9BA3-4073-A420-44C42F8AA76C}" srcOrd="0" destOrd="0" presId="urn:microsoft.com/office/officeart/2005/8/layout/radial1"/>
    <dgm:cxn modelId="{3D8EDBDA-D0B0-4EE6-9BB8-D6313F612150}" type="presOf" srcId="{088DEB01-DF7A-4298-8FAF-B6AACE3303FD}" destId="{3CEEB675-5AE9-42F6-B7CC-344C69011DCB}" srcOrd="1" destOrd="0" presId="urn:microsoft.com/office/officeart/2005/8/layout/radial1"/>
    <dgm:cxn modelId="{2E3A20F2-2AC8-4730-AC50-96A51275428A}" srcId="{377D38DF-8831-4C08-9E80-CBD29ECFF039}" destId="{D12CBD28-1DE4-45C4-8217-0B5623F63A54}" srcOrd="1" destOrd="0" parTransId="{0A84728B-A6E5-4D90-939C-CEA7AD4B8ADD}" sibTransId="{DA229C71-E339-4354-B4ED-19E8E97DAF67}"/>
    <dgm:cxn modelId="{91184B86-67F0-41C6-9AC8-395B521600BF}" type="presParOf" srcId="{850F2409-9BA3-4073-A420-44C42F8AA76C}" destId="{625407F8-6F45-4F3E-A929-D2729799AA2B}" srcOrd="0" destOrd="0" presId="urn:microsoft.com/office/officeart/2005/8/layout/radial1"/>
    <dgm:cxn modelId="{F480D219-B72D-4DF9-974A-C70B4B571A31}" type="presParOf" srcId="{850F2409-9BA3-4073-A420-44C42F8AA76C}" destId="{215C472A-902E-47D9-8327-C86EA347F3ED}" srcOrd="1" destOrd="0" presId="urn:microsoft.com/office/officeart/2005/8/layout/radial1"/>
    <dgm:cxn modelId="{E08B2FBC-555E-4EF5-BE22-7D6E41BABE7D}" type="presParOf" srcId="{215C472A-902E-47D9-8327-C86EA347F3ED}" destId="{E51DB0DB-FB70-4641-80BC-742D22AE067B}" srcOrd="0" destOrd="0" presId="urn:microsoft.com/office/officeart/2005/8/layout/radial1"/>
    <dgm:cxn modelId="{86C07977-6AA2-4017-BDF3-E36D149FEA7E}" type="presParOf" srcId="{850F2409-9BA3-4073-A420-44C42F8AA76C}" destId="{9C0BDD8C-A03B-421B-B29D-2317FD7D2C4D}" srcOrd="2" destOrd="0" presId="urn:microsoft.com/office/officeart/2005/8/layout/radial1"/>
    <dgm:cxn modelId="{FE5001B7-F472-469D-8737-62DA93434164}" type="presParOf" srcId="{850F2409-9BA3-4073-A420-44C42F8AA76C}" destId="{8DA19769-344F-4F06-B929-37E63812AFA0}" srcOrd="3" destOrd="0" presId="urn:microsoft.com/office/officeart/2005/8/layout/radial1"/>
    <dgm:cxn modelId="{9672C7E8-D683-42EF-AC21-72EFF78AAA39}" type="presParOf" srcId="{8DA19769-344F-4F06-B929-37E63812AFA0}" destId="{6A42DE02-3A7D-49BD-88AC-4A85CE3E5912}" srcOrd="0" destOrd="0" presId="urn:microsoft.com/office/officeart/2005/8/layout/radial1"/>
    <dgm:cxn modelId="{F14C5E01-4F23-48A7-AEA8-B4E0F9678075}" type="presParOf" srcId="{850F2409-9BA3-4073-A420-44C42F8AA76C}" destId="{41517CC6-1E1B-4CAC-B7CF-36C2F0DD1DA2}" srcOrd="4" destOrd="0" presId="urn:microsoft.com/office/officeart/2005/8/layout/radial1"/>
    <dgm:cxn modelId="{1B6B953C-95FE-4578-A0C6-A7168DA7999E}" type="presParOf" srcId="{850F2409-9BA3-4073-A420-44C42F8AA76C}" destId="{CC73A5A3-5428-4562-BFA7-DE117222A5FE}" srcOrd="5" destOrd="0" presId="urn:microsoft.com/office/officeart/2005/8/layout/radial1"/>
    <dgm:cxn modelId="{711755FE-F934-43FB-B409-ACED5BBC4ECA}" type="presParOf" srcId="{CC73A5A3-5428-4562-BFA7-DE117222A5FE}" destId="{3CEEB675-5AE9-42F6-B7CC-344C69011DCB}" srcOrd="0" destOrd="0" presId="urn:microsoft.com/office/officeart/2005/8/layout/radial1"/>
    <dgm:cxn modelId="{1A0D1917-8138-4C54-9AF9-2EE076F74788}" type="presParOf" srcId="{850F2409-9BA3-4073-A420-44C42F8AA76C}" destId="{B11787D1-A5F3-4F9F-805D-98EFB3644D8C}" srcOrd="6" destOrd="0" presId="urn:microsoft.com/office/officeart/2005/8/layout/radial1"/>
    <dgm:cxn modelId="{3146A2F7-B8C7-4E5B-8C38-30B25BE4DA3D}" type="presParOf" srcId="{850F2409-9BA3-4073-A420-44C42F8AA76C}" destId="{5D18FF1E-ABB0-4B54-ABEC-4FADCC7DAF72}" srcOrd="7" destOrd="0" presId="urn:microsoft.com/office/officeart/2005/8/layout/radial1"/>
    <dgm:cxn modelId="{AB3888AA-D2CC-4C76-ACB0-A759ABACD698}" type="presParOf" srcId="{5D18FF1E-ABB0-4B54-ABEC-4FADCC7DAF72}" destId="{CEE9D78A-0375-48EB-9D63-C95862733966}" srcOrd="0" destOrd="0" presId="urn:microsoft.com/office/officeart/2005/8/layout/radial1"/>
    <dgm:cxn modelId="{2AD5A543-0894-40E5-84FB-9BC4BB9B0CF1}" type="presParOf" srcId="{850F2409-9BA3-4073-A420-44C42F8AA76C}" destId="{D1EEEC7D-0CCE-4F26-9703-77FAC83D45B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19BCE-8E14-4E2D-95B0-8B1CD66D45C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77D38DF-8831-4C08-9E80-CBD29ECFF039}">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dirty="0">
              <a:solidFill>
                <a:srgbClr val="FF0000"/>
              </a:solidFill>
              <a:latin typeface="Times New Roman" panose="02020603050405020304" pitchFamily="18" charset="0"/>
              <a:cs typeface="Times New Roman" panose="02020603050405020304" pitchFamily="18" charset="0"/>
            </a:rPr>
            <a:t>NGƯỜI PHỤ NỮ</a:t>
          </a:r>
        </a:p>
      </dgm:t>
    </dgm:pt>
    <dgm:pt modelId="{7A61C2E8-B10D-4E43-88A3-7EFAD0544C21}" type="parTrans" cxnId="{0461A43F-1DC9-4951-A412-3BC0DA4ECB3A}">
      <dgm:prSet/>
      <dgm:spPr/>
      <dgm:t>
        <a:bodyPr/>
        <a:lstStyle/>
        <a:p>
          <a:endParaRPr lang="en-US"/>
        </a:p>
      </dgm:t>
    </dgm:pt>
    <dgm:pt modelId="{D23D8583-7B2A-42A3-9179-C79A6038058A}" type="sibTrans" cxnId="{0461A43F-1DC9-4951-A412-3BC0DA4ECB3A}">
      <dgm:prSet/>
      <dgm:spPr/>
      <dgm:t>
        <a:bodyPr/>
        <a:lstStyle/>
        <a:p>
          <a:endParaRPr lang="en-US"/>
        </a:p>
      </dgm:t>
    </dgm:pt>
    <dgm:pt modelId="{79CD6F6D-7D29-4CF8-BC3C-F1D39582DEAD}">
      <dgm:prSet phldrT="[Text]"/>
      <dgm:spPr/>
      <dgm:t>
        <a:bodyPr/>
        <a:lstStyle/>
        <a:p>
          <a:r>
            <a:rPr lang="en-US" dirty="0">
              <a:latin typeface="Times New Roman" panose="02020603050405020304" pitchFamily="18" charset="0"/>
              <a:cs typeface="Times New Roman" panose="02020603050405020304" pitchFamily="18" charset="0"/>
            </a:rPr>
            <a:t>TRÁNH XUNG ĐỘT</a:t>
          </a:r>
        </a:p>
      </dgm:t>
    </dgm:pt>
    <dgm:pt modelId="{39EDFFE4-F062-467A-A1EA-36AF1A111CF2}" type="parTrans" cxnId="{F3A83D85-CFD8-4DB9-9806-1ECA96733F7F}">
      <dgm:prSet/>
      <dgm:spPr/>
      <dgm:t>
        <a:bodyPr/>
        <a:lstStyle/>
        <a:p>
          <a:endParaRPr lang="en-US"/>
        </a:p>
      </dgm:t>
    </dgm:pt>
    <dgm:pt modelId="{4653B6D2-1E81-4F33-B386-F0AC902E8458}" type="sibTrans" cxnId="{F3A83D85-CFD8-4DB9-9806-1ECA96733F7F}">
      <dgm:prSet/>
      <dgm:spPr/>
      <dgm:t>
        <a:bodyPr/>
        <a:lstStyle/>
        <a:p>
          <a:endParaRPr lang="en-US"/>
        </a:p>
      </dgm:t>
    </dgm:pt>
    <dgm:pt modelId="{D12CBD28-1DE4-45C4-8217-0B5623F63A54}">
      <dgm:prSet phldrT="[Text]"/>
      <dgm:spPr/>
      <dgm:t>
        <a:bodyPr/>
        <a:lstStyle/>
        <a:p>
          <a:r>
            <a:rPr lang="en-US" dirty="0">
              <a:latin typeface="Times New Roman" panose="02020603050405020304" pitchFamily="18" charset="0"/>
              <a:cs typeface="Times New Roman" panose="02020603050405020304" pitchFamily="18" charset="0"/>
            </a:rPr>
            <a:t>THUYẾT PHỤC</a:t>
          </a:r>
        </a:p>
      </dgm:t>
    </dgm:pt>
    <dgm:pt modelId="{0A84728B-A6E5-4D90-939C-CEA7AD4B8ADD}" type="parTrans" cxnId="{2E3A20F2-2AC8-4730-AC50-96A51275428A}">
      <dgm:prSet/>
      <dgm:spPr/>
      <dgm:t>
        <a:bodyPr/>
        <a:lstStyle/>
        <a:p>
          <a:endParaRPr lang="en-US"/>
        </a:p>
      </dgm:t>
    </dgm:pt>
    <dgm:pt modelId="{DA229C71-E339-4354-B4ED-19E8E97DAF67}" type="sibTrans" cxnId="{2E3A20F2-2AC8-4730-AC50-96A51275428A}">
      <dgm:prSet/>
      <dgm:spPr/>
      <dgm:t>
        <a:bodyPr/>
        <a:lstStyle/>
        <a:p>
          <a:endParaRPr lang="en-US"/>
        </a:p>
      </dgm:t>
    </dgm:pt>
    <dgm:pt modelId="{630CCBE6-796E-4CDC-9B5B-80FB2D741624}">
      <dgm:prSet phldrT="[Text]"/>
      <dgm:spPr/>
      <dgm:t>
        <a:bodyPr/>
        <a:lstStyle/>
        <a:p>
          <a:r>
            <a:rPr lang="en-US" dirty="0">
              <a:latin typeface="Times New Roman" panose="02020603050405020304" pitchFamily="18" charset="0"/>
              <a:cs typeface="Times New Roman" panose="02020603050405020304" pitchFamily="18" charset="0"/>
            </a:rPr>
            <a:t>NHỜ TRỢ GIÚP</a:t>
          </a:r>
        </a:p>
      </dgm:t>
    </dgm:pt>
    <dgm:pt modelId="{088DEB01-DF7A-4298-8FAF-B6AACE3303FD}" type="parTrans" cxnId="{A1B1E160-EF9B-47F7-AD9C-49C55AE36E2B}">
      <dgm:prSet/>
      <dgm:spPr/>
      <dgm:t>
        <a:bodyPr/>
        <a:lstStyle/>
        <a:p>
          <a:endParaRPr lang="en-US"/>
        </a:p>
      </dgm:t>
    </dgm:pt>
    <dgm:pt modelId="{7C51CD7F-A0AB-490B-9B94-73E8671B4D0E}" type="sibTrans" cxnId="{A1B1E160-EF9B-47F7-AD9C-49C55AE36E2B}">
      <dgm:prSet/>
      <dgm:spPr/>
      <dgm:t>
        <a:bodyPr/>
        <a:lstStyle/>
        <a:p>
          <a:endParaRPr lang="en-US"/>
        </a:p>
      </dgm:t>
    </dgm:pt>
    <dgm:pt modelId="{3AE0A1F9-6CF3-4E82-B6E9-233BF7D1A09D}">
      <dgm:prSet phldrT="[Text]"/>
      <dgm:spPr/>
      <dgm:t>
        <a:bodyPr/>
        <a:lstStyle/>
        <a:p>
          <a:r>
            <a:rPr lang="en-US" dirty="0">
              <a:latin typeface="Times New Roman" panose="02020603050405020304" pitchFamily="18" charset="0"/>
              <a:cs typeface="Times New Roman" panose="02020603050405020304" pitchFamily="18" charset="0"/>
            </a:rPr>
            <a:t>TỰ HOÀN THIỆN</a:t>
          </a:r>
        </a:p>
      </dgm:t>
    </dgm:pt>
    <dgm:pt modelId="{8B1CC129-9FB4-4B83-B54C-0A0C86AC083F}" type="parTrans" cxnId="{B3A3697A-CF5E-49C6-914D-6C67CEA68352}">
      <dgm:prSet/>
      <dgm:spPr/>
      <dgm:t>
        <a:bodyPr/>
        <a:lstStyle/>
        <a:p>
          <a:endParaRPr lang="en-US"/>
        </a:p>
      </dgm:t>
    </dgm:pt>
    <dgm:pt modelId="{46425103-0C82-42F9-807C-97FD0F73EEF9}" type="sibTrans" cxnId="{B3A3697A-CF5E-49C6-914D-6C67CEA68352}">
      <dgm:prSet/>
      <dgm:spPr/>
      <dgm:t>
        <a:bodyPr/>
        <a:lstStyle/>
        <a:p>
          <a:endParaRPr lang="en-US"/>
        </a:p>
      </dgm:t>
    </dgm:pt>
    <dgm:pt modelId="{850F2409-9BA3-4073-A420-44C42F8AA76C}" type="pres">
      <dgm:prSet presAssocID="{5D219BCE-8E14-4E2D-95B0-8B1CD66D45C9}" presName="cycle" presStyleCnt="0">
        <dgm:presLayoutVars>
          <dgm:chMax val="1"/>
          <dgm:dir/>
          <dgm:animLvl val="ctr"/>
          <dgm:resizeHandles val="exact"/>
        </dgm:presLayoutVars>
      </dgm:prSet>
      <dgm:spPr/>
    </dgm:pt>
    <dgm:pt modelId="{625407F8-6F45-4F3E-A929-D2729799AA2B}" type="pres">
      <dgm:prSet presAssocID="{377D38DF-8831-4C08-9E80-CBD29ECFF039}" presName="centerShape" presStyleLbl="node0" presStyleIdx="0" presStyleCnt="1"/>
      <dgm:spPr/>
    </dgm:pt>
    <dgm:pt modelId="{215C472A-902E-47D9-8327-C86EA347F3ED}" type="pres">
      <dgm:prSet presAssocID="{39EDFFE4-F062-467A-A1EA-36AF1A111CF2}" presName="Name9" presStyleLbl="parChTrans1D2" presStyleIdx="0" presStyleCnt="4"/>
      <dgm:spPr/>
    </dgm:pt>
    <dgm:pt modelId="{E51DB0DB-FB70-4641-80BC-742D22AE067B}" type="pres">
      <dgm:prSet presAssocID="{39EDFFE4-F062-467A-A1EA-36AF1A111CF2}" presName="connTx" presStyleLbl="parChTrans1D2" presStyleIdx="0" presStyleCnt="4"/>
      <dgm:spPr/>
    </dgm:pt>
    <dgm:pt modelId="{9C0BDD8C-A03B-421B-B29D-2317FD7D2C4D}" type="pres">
      <dgm:prSet presAssocID="{79CD6F6D-7D29-4CF8-BC3C-F1D39582DEAD}" presName="node" presStyleLbl="node1" presStyleIdx="0" presStyleCnt="4">
        <dgm:presLayoutVars>
          <dgm:bulletEnabled val="1"/>
        </dgm:presLayoutVars>
      </dgm:prSet>
      <dgm:spPr/>
    </dgm:pt>
    <dgm:pt modelId="{8DA19769-344F-4F06-B929-37E63812AFA0}" type="pres">
      <dgm:prSet presAssocID="{0A84728B-A6E5-4D90-939C-CEA7AD4B8ADD}" presName="Name9" presStyleLbl="parChTrans1D2" presStyleIdx="1" presStyleCnt="4"/>
      <dgm:spPr/>
    </dgm:pt>
    <dgm:pt modelId="{6A42DE02-3A7D-49BD-88AC-4A85CE3E5912}" type="pres">
      <dgm:prSet presAssocID="{0A84728B-A6E5-4D90-939C-CEA7AD4B8ADD}" presName="connTx" presStyleLbl="parChTrans1D2" presStyleIdx="1" presStyleCnt="4"/>
      <dgm:spPr/>
    </dgm:pt>
    <dgm:pt modelId="{41517CC6-1E1B-4CAC-B7CF-36C2F0DD1DA2}" type="pres">
      <dgm:prSet presAssocID="{D12CBD28-1DE4-45C4-8217-0B5623F63A54}" presName="node" presStyleLbl="node1" presStyleIdx="1" presStyleCnt="4">
        <dgm:presLayoutVars>
          <dgm:bulletEnabled val="1"/>
        </dgm:presLayoutVars>
      </dgm:prSet>
      <dgm:spPr/>
    </dgm:pt>
    <dgm:pt modelId="{CC73A5A3-5428-4562-BFA7-DE117222A5FE}" type="pres">
      <dgm:prSet presAssocID="{088DEB01-DF7A-4298-8FAF-B6AACE3303FD}" presName="Name9" presStyleLbl="parChTrans1D2" presStyleIdx="2" presStyleCnt="4"/>
      <dgm:spPr/>
    </dgm:pt>
    <dgm:pt modelId="{3CEEB675-5AE9-42F6-B7CC-344C69011DCB}" type="pres">
      <dgm:prSet presAssocID="{088DEB01-DF7A-4298-8FAF-B6AACE3303FD}" presName="connTx" presStyleLbl="parChTrans1D2" presStyleIdx="2" presStyleCnt="4"/>
      <dgm:spPr/>
    </dgm:pt>
    <dgm:pt modelId="{B11787D1-A5F3-4F9F-805D-98EFB3644D8C}" type="pres">
      <dgm:prSet presAssocID="{630CCBE6-796E-4CDC-9B5B-80FB2D741624}" presName="node" presStyleLbl="node1" presStyleIdx="2" presStyleCnt="4">
        <dgm:presLayoutVars>
          <dgm:bulletEnabled val="1"/>
        </dgm:presLayoutVars>
      </dgm:prSet>
      <dgm:spPr/>
    </dgm:pt>
    <dgm:pt modelId="{5D18FF1E-ABB0-4B54-ABEC-4FADCC7DAF72}" type="pres">
      <dgm:prSet presAssocID="{8B1CC129-9FB4-4B83-B54C-0A0C86AC083F}" presName="Name9" presStyleLbl="parChTrans1D2" presStyleIdx="3" presStyleCnt="4"/>
      <dgm:spPr/>
    </dgm:pt>
    <dgm:pt modelId="{CEE9D78A-0375-48EB-9D63-C95862733966}" type="pres">
      <dgm:prSet presAssocID="{8B1CC129-9FB4-4B83-B54C-0A0C86AC083F}" presName="connTx" presStyleLbl="parChTrans1D2" presStyleIdx="3" presStyleCnt="4"/>
      <dgm:spPr/>
    </dgm:pt>
    <dgm:pt modelId="{D1EEEC7D-0CCE-4F26-9703-77FAC83D45B2}" type="pres">
      <dgm:prSet presAssocID="{3AE0A1F9-6CF3-4E82-B6E9-233BF7D1A09D}" presName="node" presStyleLbl="node1" presStyleIdx="3" presStyleCnt="4">
        <dgm:presLayoutVars>
          <dgm:bulletEnabled val="1"/>
        </dgm:presLayoutVars>
      </dgm:prSet>
      <dgm:spPr/>
    </dgm:pt>
  </dgm:ptLst>
  <dgm:cxnLst>
    <dgm:cxn modelId="{8333CD02-D615-4A17-A62F-E0712E5B5133}" type="presOf" srcId="{377D38DF-8831-4C08-9E80-CBD29ECFF039}" destId="{625407F8-6F45-4F3E-A929-D2729799AA2B}" srcOrd="0" destOrd="0" presId="urn:microsoft.com/office/officeart/2005/8/layout/radial1"/>
    <dgm:cxn modelId="{7AD75B13-C141-483E-A440-335DAE7C669A}" type="presOf" srcId="{0A84728B-A6E5-4D90-939C-CEA7AD4B8ADD}" destId="{6A42DE02-3A7D-49BD-88AC-4A85CE3E5912}" srcOrd="1" destOrd="0" presId="urn:microsoft.com/office/officeart/2005/8/layout/radial1"/>
    <dgm:cxn modelId="{8F08EC16-FA0A-4533-A158-73BBCD6B3295}" type="presOf" srcId="{39EDFFE4-F062-467A-A1EA-36AF1A111CF2}" destId="{E51DB0DB-FB70-4641-80BC-742D22AE067B}" srcOrd="1" destOrd="0" presId="urn:microsoft.com/office/officeart/2005/8/layout/radial1"/>
    <dgm:cxn modelId="{6A5CED1C-24FA-4C68-8F2D-F851BB1BBF34}" type="presOf" srcId="{79CD6F6D-7D29-4CF8-BC3C-F1D39582DEAD}" destId="{9C0BDD8C-A03B-421B-B29D-2317FD7D2C4D}" srcOrd="0" destOrd="0" presId="urn:microsoft.com/office/officeart/2005/8/layout/radial1"/>
    <dgm:cxn modelId="{989B6F2C-DED1-435B-9D24-DB4610A47DD3}" type="presOf" srcId="{3AE0A1F9-6CF3-4E82-B6E9-233BF7D1A09D}" destId="{D1EEEC7D-0CCE-4F26-9703-77FAC83D45B2}" srcOrd="0" destOrd="0" presId="urn:microsoft.com/office/officeart/2005/8/layout/radial1"/>
    <dgm:cxn modelId="{7CD5C130-2C6D-4C7E-A6AF-5D4AF61CCB64}" type="presOf" srcId="{D12CBD28-1DE4-45C4-8217-0B5623F63A54}" destId="{41517CC6-1E1B-4CAC-B7CF-36C2F0DD1DA2}" srcOrd="0" destOrd="0" presId="urn:microsoft.com/office/officeart/2005/8/layout/radial1"/>
    <dgm:cxn modelId="{0461A43F-1DC9-4951-A412-3BC0DA4ECB3A}" srcId="{5D219BCE-8E14-4E2D-95B0-8B1CD66D45C9}" destId="{377D38DF-8831-4C08-9E80-CBD29ECFF039}" srcOrd="0" destOrd="0" parTransId="{7A61C2E8-B10D-4E43-88A3-7EFAD0544C21}" sibTransId="{D23D8583-7B2A-42A3-9179-C79A6038058A}"/>
    <dgm:cxn modelId="{A1B1E160-EF9B-47F7-AD9C-49C55AE36E2B}" srcId="{377D38DF-8831-4C08-9E80-CBD29ECFF039}" destId="{630CCBE6-796E-4CDC-9B5B-80FB2D741624}" srcOrd="2" destOrd="0" parTransId="{088DEB01-DF7A-4298-8FAF-B6AACE3303FD}" sibTransId="{7C51CD7F-A0AB-490B-9B94-73E8671B4D0E}"/>
    <dgm:cxn modelId="{A1CB2561-625B-4F35-A1FE-92E01FDF1301}" type="presOf" srcId="{0A84728B-A6E5-4D90-939C-CEA7AD4B8ADD}" destId="{8DA19769-344F-4F06-B929-37E63812AFA0}" srcOrd="0" destOrd="0" presId="urn:microsoft.com/office/officeart/2005/8/layout/radial1"/>
    <dgm:cxn modelId="{A7D85C67-3AEB-48D8-B13E-97F457E8D2C7}" type="presOf" srcId="{630CCBE6-796E-4CDC-9B5B-80FB2D741624}" destId="{B11787D1-A5F3-4F9F-805D-98EFB3644D8C}" srcOrd="0" destOrd="0" presId="urn:microsoft.com/office/officeart/2005/8/layout/radial1"/>
    <dgm:cxn modelId="{BBE3CE51-F6C3-4C3A-B76B-38E8A93A4A0B}" type="presOf" srcId="{088DEB01-DF7A-4298-8FAF-B6AACE3303FD}" destId="{CC73A5A3-5428-4562-BFA7-DE117222A5FE}" srcOrd="0" destOrd="0" presId="urn:microsoft.com/office/officeart/2005/8/layout/radial1"/>
    <dgm:cxn modelId="{B3A3697A-CF5E-49C6-914D-6C67CEA68352}" srcId="{377D38DF-8831-4C08-9E80-CBD29ECFF039}" destId="{3AE0A1F9-6CF3-4E82-B6E9-233BF7D1A09D}" srcOrd="3" destOrd="0" parTransId="{8B1CC129-9FB4-4B83-B54C-0A0C86AC083F}" sibTransId="{46425103-0C82-42F9-807C-97FD0F73EEF9}"/>
    <dgm:cxn modelId="{F3A83D85-CFD8-4DB9-9806-1ECA96733F7F}" srcId="{377D38DF-8831-4C08-9E80-CBD29ECFF039}" destId="{79CD6F6D-7D29-4CF8-BC3C-F1D39582DEAD}" srcOrd="0" destOrd="0" parTransId="{39EDFFE4-F062-467A-A1EA-36AF1A111CF2}" sibTransId="{4653B6D2-1E81-4F33-B386-F0AC902E8458}"/>
    <dgm:cxn modelId="{A5D7D88C-8941-4151-9430-0A4C4EBA319D}" type="presOf" srcId="{8B1CC129-9FB4-4B83-B54C-0A0C86AC083F}" destId="{CEE9D78A-0375-48EB-9D63-C95862733966}" srcOrd="1" destOrd="0" presId="urn:microsoft.com/office/officeart/2005/8/layout/radial1"/>
    <dgm:cxn modelId="{520FF698-733F-4231-ACF7-92579168607F}" type="presOf" srcId="{39EDFFE4-F062-467A-A1EA-36AF1A111CF2}" destId="{215C472A-902E-47D9-8327-C86EA347F3ED}" srcOrd="0" destOrd="0" presId="urn:microsoft.com/office/officeart/2005/8/layout/radial1"/>
    <dgm:cxn modelId="{E80BF39C-B314-4402-B55E-95FF9B5B46A3}" type="presOf" srcId="{8B1CC129-9FB4-4B83-B54C-0A0C86AC083F}" destId="{5D18FF1E-ABB0-4B54-ABEC-4FADCC7DAF72}" srcOrd="0" destOrd="0" presId="urn:microsoft.com/office/officeart/2005/8/layout/radial1"/>
    <dgm:cxn modelId="{E843D1BD-3AD3-4F02-B6AF-03017E910D90}" type="presOf" srcId="{5D219BCE-8E14-4E2D-95B0-8B1CD66D45C9}" destId="{850F2409-9BA3-4073-A420-44C42F8AA76C}" srcOrd="0" destOrd="0" presId="urn:microsoft.com/office/officeart/2005/8/layout/radial1"/>
    <dgm:cxn modelId="{3D8EDBDA-D0B0-4EE6-9BB8-D6313F612150}" type="presOf" srcId="{088DEB01-DF7A-4298-8FAF-B6AACE3303FD}" destId="{3CEEB675-5AE9-42F6-B7CC-344C69011DCB}" srcOrd="1" destOrd="0" presId="urn:microsoft.com/office/officeart/2005/8/layout/radial1"/>
    <dgm:cxn modelId="{2E3A20F2-2AC8-4730-AC50-96A51275428A}" srcId="{377D38DF-8831-4C08-9E80-CBD29ECFF039}" destId="{D12CBD28-1DE4-45C4-8217-0B5623F63A54}" srcOrd="1" destOrd="0" parTransId="{0A84728B-A6E5-4D90-939C-CEA7AD4B8ADD}" sibTransId="{DA229C71-E339-4354-B4ED-19E8E97DAF67}"/>
    <dgm:cxn modelId="{91184B86-67F0-41C6-9AC8-395B521600BF}" type="presParOf" srcId="{850F2409-9BA3-4073-A420-44C42F8AA76C}" destId="{625407F8-6F45-4F3E-A929-D2729799AA2B}" srcOrd="0" destOrd="0" presId="urn:microsoft.com/office/officeart/2005/8/layout/radial1"/>
    <dgm:cxn modelId="{F480D219-B72D-4DF9-974A-C70B4B571A31}" type="presParOf" srcId="{850F2409-9BA3-4073-A420-44C42F8AA76C}" destId="{215C472A-902E-47D9-8327-C86EA347F3ED}" srcOrd="1" destOrd="0" presId="urn:microsoft.com/office/officeart/2005/8/layout/radial1"/>
    <dgm:cxn modelId="{E08B2FBC-555E-4EF5-BE22-7D6E41BABE7D}" type="presParOf" srcId="{215C472A-902E-47D9-8327-C86EA347F3ED}" destId="{E51DB0DB-FB70-4641-80BC-742D22AE067B}" srcOrd="0" destOrd="0" presId="urn:microsoft.com/office/officeart/2005/8/layout/radial1"/>
    <dgm:cxn modelId="{86C07977-6AA2-4017-BDF3-E36D149FEA7E}" type="presParOf" srcId="{850F2409-9BA3-4073-A420-44C42F8AA76C}" destId="{9C0BDD8C-A03B-421B-B29D-2317FD7D2C4D}" srcOrd="2" destOrd="0" presId="urn:microsoft.com/office/officeart/2005/8/layout/radial1"/>
    <dgm:cxn modelId="{FE5001B7-F472-469D-8737-62DA93434164}" type="presParOf" srcId="{850F2409-9BA3-4073-A420-44C42F8AA76C}" destId="{8DA19769-344F-4F06-B929-37E63812AFA0}" srcOrd="3" destOrd="0" presId="urn:microsoft.com/office/officeart/2005/8/layout/radial1"/>
    <dgm:cxn modelId="{9672C7E8-D683-42EF-AC21-72EFF78AAA39}" type="presParOf" srcId="{8DA19769-344F-4F06-B929-37E63812AFA0}" destId="{6A42DE02-3A7D-49BD-88AC-4A85CE3E5912}" srcOrd="0" destOrd="0" presId="urn:microsoft.com/office/officeart/2005/8/layout/radial1"/>
    <dgm:cxn modelId="{F14C5E01-4F23-48A7-AEA8-B4E0F9678075}" type="presParOf" srcId="{850F2409-9BA3-4073-A420-44C42F8AA76C}" destId="{41517CC6-1E1B-4CAC-B7CF-36C2F0DD1DA2}" srcOrd="4" destOrd="0" presId="urn:microsoft.com/office/officeart/2005/8/layout/radial1"/>
    <dgm:cxn modelId="{1B6B953C-95FE-4578-A0C6-A7168DA7999E}" type="presParOf" srcId="{850F2409-9BA3-4073-A420-44C42F8AA76C}" destId="{CC73A5A3-5428-4562-BFA7-DE117222A5FE}" srcOrd="5" destOrd="0" presId="urn:microsoft.com/office/officeart/2005/8/layout/radial1"/>
    <dgm:cxn modelId="{711755FE-F934-43FB-B409-ACED5BBC4ECA}" type="presParOf" srcId="{CC73A5A3-5428-4562-BFA7-DE117222A5FE}" destId="{3CEEB675-5AE9-42F6-B7CC-344C69011DCB}" srcOrd="0" destOrd="0" presId="urn:microsoft.com/office/officeart/2005/8/layout/radial1"/>
    <dgm:cxn modelId="{1A0D1917-8138-4C54-9AF9-2EE076F74788}" type="presParOf" srcId="{850F2409-9BA3-4073-A420-44C42F8AA76C}" destId="{B11787D1-A5F3-4F9F-805D-98EFB3644D8C}" srcOrd="6" destOrd="0" presId="urn:microsoft.com/office/officeart/2005/8/layout/radial1"/>
    <dgm:cxn modelId="{3146A2F7-B8C7-4E5B-8C38-30B25BE4DA3D}" type="presParOf" srcId="{850F2409-9BA3-4073-A420-44C42F8AA76C}" destId="{5D18FF1E-ABB0-4B54-ABEC-4FADCC7DAF72}" srcOrd="7" destOrd="0" presId="urn:microsoft.com/office/officeart/2005/8/layout/radial1"/>
    <dgm:cxn modelId="{AB3888AA-D2CC-4C76-ACB0-A759ABACD698}" type="presParOf" srcId="{5D18FF1E-ABB0-4B54-ABEC-4FADCC7DAF72}" destId="{CEE9D78A-0375-48EB-9D63-C95862733966}" srcOrd="0" destOrd="0" presId="urn:microsoft.com/office/officeart/2005/8/layout/radial1"/>
    <dgm:cxn modelId="{2AD5A543-0894-40E5-84FB-9BC4BB9B0CF1}" type="presParOf" srcId="{850F2409-9BA3-4073-A420-44C42F8AA76C}" destId="{D1EEEC7D-0CCE-4F26-9703-77FAC83D45B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36BE-D742-4A33-A5E1-E5CD35492E09}">
      <dsp:nvSpPr>
        <dsp:cNvPr id="0" name=""/>
        <dsp:cNvSpPr/>
      </dsp:nvSpPr>
      <dsp:spPr>
        <a:xfrm>
          <a:off x="3105449" y="2089482"/>
          <a:ext cx="2655823" cy="2297394"/>
        </a:xfrm>
        <a:prstGeom prst="hexagon">
          <a:avLst>
            <a:gd name="adj" fmla="val 28570"/>
            <a:gd name="vf" fmla="val 11547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TT, PB,GD</a:t>
          </a:r>
        </a:p>
        <a:p>
          <a:pPr marL="0" lvl="0" indent="0" algn="ctr" defTabSz="1244600">
            <a:lnSpc>
              <a:spcPct val="90000"/>
            </a:lnSpc>
            <a:spcBef>
              <a:spcPct val="0"/>
            </a:spcBef>
            <a:spcAft>
              <a:spcPct val="35000"/>
            </a:spcAft>
            <a:buNone/>
          </a:pPr>
          <a:r>
            <a:rPr lang="en-US" sz="2800" b="1" kern="1200" dirty="0">
              <a:solidFill>
                <a:srgbClr val="FFFF00"/>
              </a:solidFill>
            </a:rPr>
            <a:t>PHÁP</a:t>
          </a:r>
        </a:p>
        <a:p>
          <a:pPr marL="0" lvl="0" indent="0" algn="ctr" defTabSz="1244600">
            <a:lnSpc>
              <a:spcPct val="90000"/>
            </a:lnSpc>
            <a:spcBef>
              <a:spcPct val="0"/>
            </a:spcBef>
            <a:spcAft>
              <a:spcPct val="35000"/>
            </a:spcAft>
            <a:buNone/>
          </a:pPr>
          <a:r>
            <a:rPr lang="en-US" sz="2800" b="1" kern="1200" dirty="0">
              <a:solidFill>
                <a:srgbClr val="FFFF00"/>
              </a:solidFill>
            </a:rPr>
            <a:t> LUẬT</a:t>
          </a:r>
        </a:p>
      </dsp:txBody>
      <dsp:txXfrm>
        <a:off x="3545556" y="2470192"/>
        <a:ext cx="1775609" cy="1535974"/>
      </dsp:txXfrm>
    </dsp:sp>
    <dsp:sp modelId="{00C3292A-E85D-402F-B1BD-8BAA0CF635EA}">
      <dsp:nvSpPr>
        <dsp:cNvPr id="0" name=""/>
        <dsp:cNvSpPr/>
      </dsp:nvSpPr>
      <dsp:spPr>
        <a:xfrm>
          <a:off x="4768505" y="990334"/>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BD2965-289F-47B1-B1C1-E3CB92C213C2}">
      <dsp:nvSpPr>
        <dsp:cNvPr id="0" name=""/>
        <dsp:cNvSpPr/>
      </dsp:nvSpPr>
      <dsp:spPr>
        <a:xfrm>
          <a:off x="3051200" y="0"/>
          <a:ext cx="2774205" cy="18828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a:p>
          <a:pPr marL="0" lvl="0" indent="0" algn="ctr" defTabSz="12446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Hệ</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thống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thông</a:t>
          </a:r>
          <a:r>
            <a:rPr lang="en-US" sz="3200" kern="1200" dirty="0">
              <a:latin typeface="Times New Roman" panose="02020603050405020304" pitchFamily="18" charset="0"/>
              <a:cs typeface="Times New Roman" panose="02020603050405020304" pitchFamily="18" charset="0"/>
            </a:rPr>
            <a:t> tin PL </a:t>
          </a:r>
        </a:p>
        <a:p>
          <a:pPr marL="0" lvl="0" indent="0" algn="ctr" defTabSz="1244600">
            <a:lnSpc>
              <a:spcPct val="90000"/>
            </a:lnSpc>
            <a:spcBef>
              <a:spcPct val="0"/>
            </a:spcBef>
            <a:spcAft>
              <a:spcPct val="35000"/>
            </a:spcAft>
            <a:buNone/>
          </a:pPr>
          <a:endParaRPr lang="en-US" sz="2100" kern="1200" dirty="0"/>
        </a:p>
      </dsp:txBody>
      <dsp:txXfrm>
        <a:off x="3461695" y="278605"/>
        <a:ext cx="1953215" cy="1325655"/>
      </dsp:txXfrm>
    </dsp:sp>
    <dsp:sp modelId="{3028E426-F729-4CB7-B944-EAA862BA7CD6}">
      <dsp:nvSpPr>
        <dsp:cNvPr id="0" name=""/>
        <dsp:cNvSpPr/>
      </dsp:nvSpPr>
      <dsp:spPr>
        <a:xfrm>
          <a:off x="5937956" y="2604404"/>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64CF9-A753-4FE7-9108-5258A91D74FD}">
      <dsp:nvSpPr>
        <dsp:cNvPr id="0" name=""/>
        <dsp:cNvSpPr/>
      </dsp:nvSpPr>
      <dsp:spPr>
        <a:xfrm>
          <a:off x="5328769" y="1215233"/>
          <a:ext cx="2630235" cy="18828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Đội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ngũ</a:t>
          </a:r>
          <a:r>
            <a:rPr lang="en-US" sz="3200" kern="1200" dirty="0">
              <a:latin typeface="Times New Roman" panose="02020603050405020304" pitchFamily="18" charset="0"/>
              <a:cs typeface="Times New Roman" panose="02020603050405020304" pitchFamily="18" charset="0"/>
            </a:rPr>
            <a:t> BCV, TT </a:t>
          </a:r>
          <a:r>
            <a:rPr lang="en-US" sz="3200" kern="1200" dirty="0" err="1">
              <a:latin typeface="Times New Roman" panose="02020603050405020304" pitchFamily="18" charset="0"/>
              <a:cs typeface="Times New Roman" panose="02020603050405020304" pitchFamily="18" charset="0"/>
            </a:rPr>
            <a:t>viên</a:t>
          </a:r>
          <a:endParaRPr lang="en-US" sz="3200" kern="1200" dirty="0">
            <a:latin typeface="Times New Roman" panose="02020603050405020304" pitchFamily="18" charset="0"/>
            <a:cs typeface="Times New Roman" panose="02020603050405020304" pitchFamily="18" charset="0"/>
          </a:endParaRPr>
        </a:p>
      </dsp:txBody>
      <dsp:txXfrm>
        <a:off x="5727267" y="1500499"/>
        <a:ext cx="1833239" cy="1312333"/>
      </dsp:txXfrm>
    </dsp:sp>
    <dsp:sp modelId="{92843757-4261-4A18-88EC-05FD3F8EC9BF}">
      <dsp:nvSpPr>
        <dsp:cNvPr id="0" name=""/>
        <dsp:cNvSpPr/>
      </dsp:nvSpPr>
      <dsp:spPr>
        <a:xfrm>
          <a:off x="5125580" y="4426386"/>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1AE18-0A59-4A1D-8450-051B19A43711}">
      <dsp:nvSpPr>
        <dsp:cNvPr id="0" name=""/>
        <dsp:cNvSpPr/>
      </dsp:nvSpPr>
      <dsp:spPr>
        <a:xfrm>
          <a:off x="5348683" y="3377611"/>
          <a:ext cx="2723778" cy="18828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Cơ</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chế</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phối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hợp</a:t>
          </a:r>
          <a:endParaRPr lang="en-US" sz="3200" kern="1200" dirty="0">
            <a:latin typeface="Times New Roman" panose="02020603050405020304" pitchFamily="18" charset="0"/>
            <a:cs typeface="Times New Roman" panose="02020603050405020304" pitchFamily="18" charset="0"/>
          </a:endParaRPr>
        </a:p>
      </dsp:txBody>
      <dsp:txXfrm>
        <a:off x="5754976" y="3658469"/>
        <a:ext cx="1911192" cy="1321149"/>
      </dsp:txXfrm>
    </dsp:sp>
    <dsp:sp modelId="{C74204A7-7C15-4D35-AA16-3C923F1D3C20}">
      <dsp:nvSpPr>
        <dsp:cNvPr id="0" name=""/>
        <dsp:cNvSpPr/>
      </dsp:nvSpPr>
      <dsp:spPr>
        <a:xfrm>
          <a:off x="3110391" y="4615515"/>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DFC36-8CC2-4C4E-B426-202B2F16BFB0}">
      <dsp:nvSpPr>
        <dsp:cNvPr id="0" name=""/>
        <dsp:cNvSpPr/>
      </dsp:nvSpPr>
      <dsp:spPr>
        <a:xfrm>
          <a:off x="3190470" y="4594141"/>
          <a:ext cx="2495666" cy="18828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Phản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quan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sai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trái</a:t>
          </a:r>
          <a:endParaRPr lang="en-US" sz="3200" kern="1200" dirty="0">
            <a:latin typeface="Times New Roman" panose="02020603050405020304" pitchFamily="18" charset="0"/>
            <a:cs typeface="Times New Roman" panose="02020603050405020304" pitchFamily="18" charset="0"/>
          </a:endParaRPr>
        </a:p>
      </dsp:txBody>
      <dsp:txXfrm>
        <a:off x="3577754" y="4886329"/>
        <a:ext cx="1721098" cy="1298489"/>
      </dsp:txXfrm>
    </dsp:sp>
    <dsp:sp modelId="{1B674AF8-574A-44C9-A96E-19ADD236E65F}">
      <dsp:nvSpPr>
        <dsp:cNvPr id="0" name=""/>
        <dsp:cNvSpPr/>
      </dsp:nvSpPr>
      <dsp:spPr>
        <a:xfrm>
          <a:off x="1921789" y="3002092"/>
          <a:ext cx="1002034" cy="86338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F3DED-89B8-435D-A05B-83FEBB088B9D}">
      <dsp:nvSpPr>
        <dsp:cNvPr id="0" name=""/>
        <dsp:cNvSpPr/>
      </dsp:nvSpPr>
      <dsp:spPr>
        <a:xfrm>
          <a:off x="880640" y="3369379"/>
          <a:ext cx="2628472" cy="18828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Mạng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hội</a:t>
          </a:r>
          <a:r>
            <a:rPr lang="en-US" sz="3200" kern="1200" dirty="0">
              <a:latin typeface="Times New Roman" panose="02020603050405020304" pitchFamily="18" charset="0"/>
              <a:cs typeface="Times New Roman" panose="02020603050405020304" pitchFamily="18" charset="0"/>
            </a:rPr>
            <a:t> - </a:t>
          </a:r>
          <a:r>
            <a:rPr lang="en-US" sz="3200" kern="1200" dirty="0" err="1">
              <a:latin typeface="Times New Roman" panose="02020603050405020304" pitchFamily="18" charset="0"/>
              <a:cs typeface="Times New Roman" panose="02020603050405020304" pitchFamily="18" charset="0"/>
            </a:rPr>
            <a:t>giáo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cộng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đồng</a:t>
          </a:r>
          <a:endParaRPr lang="en-US" sz="3200" kern="1200" dirty="0">
            <a:latin typeface="Times New Roman" panose="02020603050405020304" pitchFamily="18" charset="0"/>
            <a:cs typeface="Times New Roman" panose="02020603050405020304" pitchFamily="18" charset="0"/>
          </a:endParaRPr>
        </a:p>
      </dsp:txBody>
      <dsp:txXfrm>
        <a:off x="1278991" y="3654731"/>
        <a:ext cx="1831770" cy="1312161"/>
      </dsp:txXfrm>
    </dsp:sp>
    <dsp:sp modelId="{265B5C2D-DEF8-4384-90CE-0A94983EA693}">
      <dsp:nvSpPr>
        <dsp:cNvPr id="0" name=""/>
        <dsp:cNvSpPr/>
      </dsp:nvSpPr>
      <dsp:spPr>
        <a:xfrm>
          <a:off x="986697" y="1184079"/>
          <a:ext cx="2549685" cy="18828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Hoàn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thiện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hệ</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thống</a:t>
          </a:r>
          <a:r>
            <a:rPr lang="en-US" sz="3200" kern="1200" dirty="0">
              <a:latin typeface="Times New Roman" panose="02020603050405020304" pitchFamily="18" charset="0"/>
              <a:cs typeface="Times New Roman" panose="02020603050405020304" pitchFamily="18" charset="0"/>
            </a:rPr>
            <a:t> PL</a:t>
          </a:r>
        </a:p>
      </dsp:txBody>
      <dsp:txXfrm>
        <a:off x="1378482" y="1473401"/>
        <a:ext cx="1766115" cy="130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407F8-6F45-4F3E-A929-D2729799AA2B}">
      <dsp:nvSpPr>
        <dsp:cNvPr id="0" name=""/>
        <dsp:cNvSpPr/>
      </dsp:nvSpPr>
      <dsp:spPr>
        <a:xfrm>
          <a:off x="3317797" y="1963130"/>
          <a:ext cx="1492405" cy="1492405"/>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0000"/>
              </a:solidFill>
              <a:latin typeface="Times New Roman" panose="02020603050405020304" pitchFamily="18" charset="0"/>
              <a:cs typeface="Times New Roman" panose="02020603050405020304" pitchFamily="18" charset="0"/>
            </a:rPr>
            <a:t>LUẬT</a:t>
          </a:r>
        </a:p>
        <a:p>
          <a:pPr marL="0" lvl="0" indent="0" algn="ctr" defTabSz="844550">
            <a:lnSpc>
              <a:spcPct val="90000"/>
            </a:lnSpc>
            <a:spcBef>
              <a:spcPct val="0"/>
            </a:spcBef>
            <a:spcAft>
              <a:spcPct val="35000"/>
            </a:spcAft>
            <a:buNone/>
          </a:pPr>
          <a:r>
            <a:rPr lang="en-US" sz="1900" b="1" kern="1200" dirty="0">
              <a:solidFill>
                <a:srgbClr val="FF0000"/>
              </a:solidFill>
              <a:latin typeface="Times New Roman" panose="02020603050405020304" pitchFamily="18" charset="0"/>
              <a:cs typeface="Times New Roman" panose="02020603050405020304" pitchFamily="18" charset="0"/>
            </a:rPr>
            <a:t>PCBLGĐ</a:t>
          </a:r>
        </a:p>
      </dsp:txBody>
      <dsp:txXfrm>
        <a:off x="3536355" y="2181688"/>
        <a:ext cx="1055289" cy="1055289"/>
      </dsp:txXfrm>
    </dsp:sp>
    <dsp:sp modelId="{215C472A-902E-47D9-8327-C86EA347F3ED}">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2718" y="1726216"/>
        <a:ext cx="22563" cy="22563"/>
      </dsp:txXfrm>
    </dsp:sp>
    <dsp:sp modelId="{9C0BDD8C-A03B-421B-B29D-2317FD7D2C4D}">
      <dsp:nvSpPr>
        <dsp:cNvPr id="0" name=""/>
        <dsp:cNvSpPr/>
      </dsp:nvSpPr>
      <dsp:spPr>
        <a:xfrm>
          <a:off x="3317797" y="19459"/>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BẠO LỰC GIA ĐÌNH LÀ GÌ?</a:t>
          </a:r>
        </a:p>
      </dsp:txBody>
      <dsp:txXfrm>
        <a:off x="3536355" y="238017"/>
        <a:ext cx="1055289" cy="1055289"/>
      </dsp:txXfrm>
    </dsp:sp>
    <dsp:sp modelId="{8DA19769-344F-4F06-B929-37E63812AFA0}">
      <dsp:nvSpPr>
        <dsp:cNvPr id="0" name=""/>
        <dsp:cNvSpPr/>
      </dsp:nvSpPr>
      <dsp:spPr>
        <a:xfrm>
          <a:off x="4810202" y="2692808"/>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4554" y="2698051"/>
        <a:ext cx="22563" cy="22563"/>
      </dsp:txXfrm>
    </dsp:sp>
    <dsp:sp modelId="{41517CC6-1E1B-4CAC-B7CF-36C2F0DD1DA2}">
      <dsp:nvSpPr>
        <dsp:cNvPr id="0" name=""/>
        <dsp:cNvSpPr/>
      </dsp:nvSpPr>
      <dsp:spPr>
        <a:xfrm>
          <a:off x="5261469" y="1963130"/>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LÀM THẾ NÀO ĐỂ PHÒNG CHỐNG?</a:t>
          </a:r>
        </a:p>
      </dsp:txBody>
      <dsp:txXfrm>
        <a:off x="5480027" y="2181688"/>
        <a:ext cx="1055289" cy="1055289"/>
      </dsp:txXfrm>
    </dsp:sp>
    <dsp:sp modelId="{CC73A5A3-5428-4562-BFA7-DE117222A5FE}">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2718" y="3669887"/>
        <a:ext cx="22563" cy="22563"/>
      </dsp:txXfrm>
    </dsp:sp>
    <dsp:sp modelId="{B11787D1-A5F3-4F9F-805D-98EFB3644D8C}">
      <dsp:nvSpPr>
        <dsp:cNvPr id="0" name=""/>
        <dsp:cNvSpPr/>
      </dsp:nvSpPr>
      <dsp:spPr>
        <a:xfrm>
          <a:off x="3317797" y="3906802"/>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NỘI DUNG CƠ BẢN</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a:t>
          </a:r>
          <a:r>
            <a:rPr lang="en-US" sz="1600" kern="1200" dirty="0" err="1">
              <a:latin typeface="Times New Roman" panose="02020603050405020304" pitchFamily="18" charset="0"/>
              <a:cs typeface="Times New Roman" panose="02020603050405020304" pitchFamily="18" charset="0"/>
            </a:rPr>
            <a:t>tài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liệu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hỏi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đáp</a:t>
          </a:r>
          <a:r>
            <a:rPr lang="en-US" sz="1600" kern="1200" dirty="0">
              <a:latin typeface="Times New Roman" panose="02020603050405020304" pitchFamily="18" charset="0"/>
              <a:cs typeface="Times New Roman" panose="02020603050405020304" pitchFamily="18" charset="0"/>
            </a:rPr>
            <a:t>)</a:t>
          </a:r>
        </a:p>
      </dsp:txBody>
      <dsp:txXfrm>
        <a:off x="3536355" y="4125360"/>
        <a:ext cx="1055289" cy="1055289"/>
      </dsp:txXfrm>
    </dsp:sp>
    <dsp:sp modelId="{5D18FF1E-ABB0-4B54-ABEC-4FADCC7DAF72}">
      <dsp:nvSpPr>
        <dsp:cNvPr id="0" name=""/>
        <dsp:cNvSpPr/>
      </dsp:nvSpPr>
      <dsp:spPr>
        <a:xfrm rot="10800000">
          <a:off x="2866530" y="2692808"/>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80882" y="2698051"/>
        <a:ext cx="22563" cy="22563"/>
      </dsp:txXfrm>
    </dsp:sp>
    <dsp:sp modelId="{D1EEEC7D-0CCE-4F26-9703-77FAC83D45B2}">
      <dsp:nvSpPr>
        <dsp:cNvPr id="0" name=""/>
        <dsp:cNvSpPr/>
      </dsp:nvSpPr>
      <dsp:spPr>
        <a:xfrm>
          <a:off x="1374125" y="1963130"/>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CÁC HÌNH THỨC BLGĐ?</a:t>
          </a:r>
        </a:p>
      </dsp:txBody>
      <dsp:txXfrm>
        <a:off x="1592683" y="2181688"/>
        <a:ext cx="1055289" cy="1055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407F8-6F45-4F3E-A929-D2729799AA2B}">
      <dsp:nvSpPr>
        <dsp:cNvPr id="0" name=""/>
        <dsp:cNvSpPr/>
      </dsp:nvSpPr>
      <dsp:spPr>
        <a:xfrm>
          <a:off x="3317797" y="1963130"/>
          <a:ext cx="1492405" cy="1492405"/>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FF0000"/>
              </a:solidFill>
              <a:latin typeface="Times New Roman" panose="02020603050405020304" pitchFamily="18" charset="0"/>
              <a:cs typeface="Times New Roman" panose="02020603050405020304" pitchFamily="18" charset="0"/>
            </a:rPr>
            <a:t>NGƯỜI PHỤ NỮ</a:t>
          </a:r>
        </a:p>
      </dsp:txBody>
      <dsp:txXfrm>
        <a:off x="3536355" y="2181688"/>
        <a:ext cx="1055289" cy="1055289"/>
      </dsp:txXfrm>
    </dsp:sp>
    <dsp:sp modelId="{215C472A-902E-47D9-8327-C86EA347F3ED}">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2718" y="1726216"/>
        <a:ext cx="22563" cy="22563"/>
      </dsp:txXfrm>
    </dsp:sp>
    <dsp:sp modelId="{9C0BDD8C-A03B-421B-B29D-2317FD7D2C4D}">
      <dsp:nvSpPr>
        <dsp:cNvPr id="0" name=""/>
        <dsp:cNvSpPr/>
      </dsp:nvSpPr>
      <dsp:spPr>
        <a:xfrm>
          <a:off x="3317797" y="19459"/>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TRÁNH XUNG ĐỘT</a:t>
          </a:r>
        </a:p>
      </dsp:txBody>
      <dsp:txXfrm>
        <a:off x="3536355" y="238017"/>
        <a:ext cx="1055289" cy="1055289"/>
      </dsp:txXfrm>
    </dsp:sp>
    <dsp:sp modelId="{8DA19769-344F-4F06-B929-37E63812AFA0}">
      <dsp:nvSpPr>
        <dsp:cNvPr id="0" name=""/>
        <dsp:cNvSpPr/>
      </dsp:nvSpPr>
      <dsp:spPr>
        <a:xfrm>
          <a:off x="4810202" y="2692808"/>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4554" y="2698051"/>
        <a:ext cx="22563" cy="22563"/>
      </dsp:txXfrm>
    </dsp:sp>
    <dsp:sp modelId="{41517CC6-1E1B-4CAC-B7CF-36C2F0DD1DA2}">
      <dsp:nvSpPr>
        <dsp:cNvPr id="0" name=""/>
        <dsp:cNvSpPr/>
      </dsp:nvSpPr>
      <dsp:spPr>
        <a:xfrm>
          <a:off x="5261469" y="1963130"/>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THUYẾT PHỤC</a:t>
          </a:r>
        </a:p>
      </dsp:txBody>
      <dsp:txXfrm>
        <a:off x="5480027" y="2181688"/>
        <a:ext cx="1055289" cy="1055289"/>
      </dsp:txXfrm>
    </dsp:sp>
    <dsp:sp modelId="{CC73A5A3-5428-4562-BFA7-DE117222A5FE}">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2718" y="3669887"/>
        <a:ext cx="22563" cy="22563"/>
      </dsp:txXfrm>
    </dsp:sp>
    <dsp:sp modelId="{B11787D1-A5F3-4F9F-805D-98EFB3644D8C}">
      <dsp:nvSpPr>
        <dsp:cNvPr id="0" name=""/>
        <dsp:cNvSpPr/>
      </dsp:nvSpPr>
      <dsp:spPr>
        <a:xfrm>
          <a:off x="3317797" y="3906802"/>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NHỜ TRỢ GIÚP</a:t>
          </a:r>
        </a:p>
      </dsp:txBody>
      <dsp:txXfrm>
        <a:off x="3536355" y="4125360"/>
        <a:ext cx="1055289" cy="1055289"/>
      </dsp:txXfrm>
    </dsp:sp>
    <dsp:sp modelId="{5D18FF1E-ABB0-4B54-ABEC-4FADCC7DAF72}">
      <dsp:nvSpPr>
        <dsp:cNvPr id="0" name=""/>
        <dsp:cNvSpPr/>
      </dsp:nvSpPr>
      <dsp:spPr>
        <a:xfrm rot="10800000">
          <a:off x="2866530" y="2692808"/>
          <a:ext cx="451266" cy="33050"/>
        </a:xfrm>
        <a:custGeom>
          <a:avLst/>
          <a:gdLst/>
          <a:ahLst/>
          <a:cxnLst/>
          <a:rect l="0" t="0" r="0" b="0"/>
          <a:pathLst>
            <a:path>
              <a:moveTo>
                <a:pt x="0" y="16525"/>
              </a:moveTo>
              <a:lnTo>
                <a:pt x="451266"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80882" y="2698051"/>
        <a:ext cx="22563" cy="22563"/>
      </dsp:txXfrm>
    </dsp:sp>
    <dsp:sp modelId="{D1EEEC7D-0CCE-4F26-9703-77FAC83D45B2}">
      <dsp:nvSpPr>
        <dsp:cNvPr id="0" name=""/>
        <dsp:cNvSpPr/>
      </dsp:nvSpPr>
      <dsp:spPr>
        <a:xfrm>
          <a:off x="1374125" y="1963130"/>
          <a:ext cx="1492405" cy="149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TỰ HOÀN THIỆN</a:t>
          </a:r>
        </a:p>
      </dsp:txBody>
      <dsp:txXfrm>
        <a:off x="1592683" y="2181688"/>
        <a:ext cx="1055289" cy="105528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32826-1D12-4B07-98C3-F618A9C3623A}"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C9B41-4A75-44C4-8922-A9F046E3283D}" type="slidenum">
              <a:rPr lang="en-US" smtClean="0"/>
              <a:t>‹#›</a:t>
            </a:fld>
            <a:endParaRPr lang="en-US"/>
          </a:p>
        </p:txBody>
      </p:sp>
    </p:spTree>
    <p:extLst>
      <p:ext uri="{BB962C8B-B14F-4D97-AF65-F5344CB8AC3E}">
        <p14:creationId xmlns:p14="http://schemas.microsoft.com/office/powerpoint/2010/main" val="88888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spcBef>
                <a:spcPct val="0"/>
              </a:spcBef>
            </a:pPr>
            <a:endParaRPr lang="en-US"/>
          </a:p>
        </p:txBody>
      </p:sp>
      <p:sp>
        <p:nvSpPr>
          <p:cNvPr id="34820" name="Slide Number Placeholder 3"/>
          <p:cNvSpPr>
            <a:spLocks noGrp="1"/>
          </p:cNvSpPr>
          <p:nvPr>
            <p:ph type="sldNum" sz="quarter" idx="5"/>
          </p:nvPr>
        </p:nvSpPr>
        <p:spPr>
          <a:noFill/>
          <a:ln>
            <a:miter lim="800000"/>
            <a:headEnd/>
            <a:tailEnd/>
          </a:ln>
        </p:spPr>
        <p:txBody>
          <a:bodyPr/>
          <a:lstStyle/>
          <a:p>
            <a:fld id="{F8C54CE8-3FF0-4D85-A212-60184A471A47}" type="slidenum">
              <a:rPr lang="en-US" smtClean="0">
                <a:latin typeface="Arial Unicode MS" pitchFamily="34" charset="-128"/>
                <a:cs typeface="Arial" charset="0"/>
              </a:rPr>
              <a:pPr/>
              <a:t>9</a:t>
            </a:fld>
            <a:endParaRPr lang="en-US">
              <a:latin typeface="Arial Unicode MS"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72D9-D37B-4F13-469E-9E6AA85EE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2E51C0-0AED-6DDB-9BDA-1C790098D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1E7E1F-69D1-7115-670F-E92FAD269B02}"/>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5" name="Footer Placeholder 4">
            <a:extLst>
              <a:ext uri="{FF2B5EF4-FFF2-40B4-BE49-F238E27FC236}">
                <a16:creationId xmlns:a16="http://schemas.microsoft.com/office/drawing/2014/main" id="{9ECDE14F-6417-81BA-A70E-4507CFEE0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9A1E1-F74A-A863-788D-DA06153E8499}"/>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81483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482D-B487-BF00-13CD-706AEBDC17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02AF5-BF74-953E-282F-70D34DF338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749BC-CAF9-B78F-EB02-C14F04CDDDC7}"/>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5" name="Footer Placeholder 4">
            <a:extLst>
              <a:ext uri="{FF2B5EF4-FFF2-40B4-BE49-F238E27FC236}">
                <a16:creationId xmlns:a16="http://schemas.microsoft.com/office/drawing/2014/main" id="{410BC854-50E4-5190-EFEF-28CA05B62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2602B-BE3A-50EC-0D92-5D044EC5E7C4}"/>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27469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7371FC-A44E-AB55-A256-F9D18FB211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4A1814-F92F-1ED0-3680-61F9AD7DDE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5C32-D954-5699-5FDA-D697583ECC94}"/>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5" name="Footer Placeholder 4">
            <a:extLst>
              <a:ext uri="{FF2B5EF4-FFF2-40B4-BE49-F238E27FC236}">
                <a16:creationId xmlns:a16="http://schemas.microsoft.com/office/drawing/2014/main" id="{BC79E306-6ECE-92DA-DF3D-E7016B236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B1C9A-CD6A-F74C-9214-378AF16F4A1B}"/>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217974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A92D4D-9881-4A82-829F-8899F004C489}" type="slidenum">
              <a:rPr lang="en-US"/>
              <a:pPr>
                <a:defRPr/>
              </a:pPr>
              <a:t>‹#›</a:t>
            </a:fld>
            <a:endParaRPr lang="en-US"/>
          </a:p>
        </p:txBody>
      </p:sp>
    </p:spTree>
    <p:extLst>
      <p:ext uri="{BB962C8B-B14F-4D97-AF65-F5344CB8AC3E}">
        <p14:creationId xmlns:p14="http://schemas.microsoft.com/office/powerpoint/2010/main" val="416613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A8CC-EB1D-BAE7-30A9-B55546BF2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81339-7544-274F-0A99-84F8615F09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CA66E-B752-54F2-137A-4356EE1E56E0}"/>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5" name="Footer Placeholder 4">
            <a:extLst>
              <a:ext uri="{FF2B5EF4-FFF2-40B4-BE49-F238E27FC236}">
                <a16:creationId xmlns:a16="http://schemas.microsoft.com/office/drawing/2014/main" id="{546419D2-83AE-3C79-B55D-367E8C694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73DE3-23B0-49D6-44CA-0FED410D14AE}"/>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75256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303D-EE7E-0C6B-070B-EF88E6543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9E903-AD12-E48C-5B90-D4AD15FAF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727D21-8BF9-ECF6-03DB-B1201AF88CD1}"/>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5" name="Footer Placeholder 4">
            <a:extLst>
              <a:ext uri="{FF2B5EF4-FFF2-40B4-BE49-F238E27FC236}">
                <a16:creationId xmlns:a16="http://schemas.microsoft.com/office/drawing/2014/main" id="{535741CD-E8BC-8E36-DE00-404E0503E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6FA98-3E3E-0F9A-B380-9769BEEF8449}"/>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406416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2E09-CAF7-1923-F9A2-C78C67179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26394-2A3E-09B7-E63A-D033BB7ABC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92B37-E32C-3E71-9352-7B20B35845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B6CA83-97A7-A860-2717-FB6A8D03ACF1}"/>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6" name="Footer Placeholder 5">
            <a:extLst>
              <a:ext uri="{FF2B5EF4-FFF2-40B4-BE49-F238E27FC236}">
                <a16:creationId xmlns:a16="http://schemas.microsoft.com/office/drawing/2014/main" id="{C39952DD-BD42-AF1A-AF57-63AF9FB52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BF8D-220A-0413-012B-8C0951105912}"/>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246570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7FC5-7D3E-0466-CF67-FE2A8B6D47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ECCDD-7D12-B5E2-8A45-0354A7C745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A609A-2554-4525-C185-4A4241FCF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596996-5ED4-DA22-6FDE-A4D9B58C4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61B80-A3D3-FC67-5A38-F8EA9AA6E1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FEA11A-83FE-ABA5-A8AA-3A4702237A1B}"/>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8" name="Footer Placeholder 7">
            <a:extLst>
              <a:ext uri="{FF2B5EF4-FFF2-40B4-BE49-F238E27FC236}">
                <a16:creationId xmlns:a16="http://schemas.microsoft.com/office/drawing/2014/main" id="{EAD1A076-844B-2C2F-B74A-C18D47E2D0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7A0160-CF3C-A2BA-5D33-FF3C646BF011}"/>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13046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6AB9-6D18-9DDC-0228-A956E5A47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BEBE0-7B76-C151-AF89-EB94176A2A47}"/>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4" name="Footer Placeholder 3">
            <a:extLst>
              <a:ext uri="{FF2B5EF4-FFF2-40B4-BE49-F238E27FC236}">
                <a16:creationId xmlns:a16="http://schemas.microsoft.com/office/drawing/2014/main" id="{E6C82729-369C-635F-6FB1-3DC8B09C35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80841-F19F-15D8-B828-7B1EB6891DE6}"/>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43490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51B867-0323-00C6-C50F-A020565F3C4D}"/>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3" name="Footer Placeholder 2">
            <a:extLst>
              <a:ext uri="{FF2B5EF4-FFF2-40B4-BE49-F238E27FC236}">
                <a16:creationId xmlns:a16="http://schemas.microsoft.com/office/drawing/2014/main" id="{97BA89B6-AAD3-A1C1-3BB8-13C3970C79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086B8D-CD03-6083-FE0D-30097D5181C7}"/>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372295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8204-71B9-5E46-FC87-2F693E3BF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337417-0F5E-8D98-384D-33AC03BC70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E168F-1C91-CEBD-C3C4-BA0E9B3E3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25A61-EA0E-1FAF-6B02-2325756DB276}"/>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6" name="Footer Placeholder 5">
            <a:extLst>
              <a:ext uri="{FF2B5EF4-FFF2-40B4-BE49-F238E27FC236}">
                <a16:creationId xmlns:a16="http://schemas.microsoft.com/office/drawing/2014/main" id="{AA81589F-2663-1D06-65BA-50874933A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205EE-6A6C-D15E-3888-DB6CC2B36D80}"/>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91763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538D-99E7-FC53-9B05-8653D1D7E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D82F5-7964-91A5-47EA-4AC2ADA58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AEE96-EF3B-0338-47DE-5CAE3111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AA42E-86B6-68F2-A12E-C5A5507E51CA}"/>
              </a:ext>
            </a:extLst>
          </p:cNvPr>
          <p:cNvSpPr>
            <a:spLocks noGrp="1"/>
          </p:cNvSpPr>
          <p:nvPr>
            <p:ph type="dt" sz="half" idx="10"/>
          </p:nvPr>
        </p:nvSpPr>
        <p:spPr/>
        <p:txBody>
          <a:bodyPr/>
          <a:lstStyle/>
          <a:p>
            <a:fld id="{553EEC05-CCBE-4F77-B7C5-E33AAC87A271}" type="datetimeFigureOut">
              <a:rPr lang="en-US" smtClean="0"/>
              <a:t>4/27/2023</a:t>
            </a:fld>
            <a:endParaRPr lang="en-US"/>
          </a:p>
        </p:txBody>
      </p:sp>
      <p:sp>
        <p:nvSpPr>
          <p:cNvPr id="6" name="Footer Placeholder 5">
            <a:extLst>
              <a:ext uri="{FF2B5EF4-FFF2-40B4-BE49-F238E27FC236}">
                <a16:creationId xmlns:a16="http://schemas.microsoft.com/office/drawing/2014/main" id="{576C2390-7E7D-E581-7A78-89FC6D0BD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EE1EF-8197-5430-0D5D-2DB7D55DE1A3}"/>
              </a:ext>
            </a:extLst>
          </p:cNvPr>
          <p:cNvSpPr>
            <a:spLocks noGrp="1"/>
          </p:cNvSpPr>
          <p:nvPr>
            <p:ph type="sldNum" sz="quarter" idx="12"/>
          </p:nvPr>
        </p:nvSpPr>
        <p:spPr/>
        <p:txBody>
          <a:bodyPr/>
          <a:lstStyle/>
          <a:p>
            <a:fld id="{93860254-2072-4CFA-B8C9-0F49A9C0B7C9}" type="slidenum">
              <a:rPr lang="en-US" smtClean="0"/>
              <a:t>‹#›</a:t>
            </a:fld>
            <a:endParaRPr lang="en-US"/>
          </a:p>
        </p:txBody>
      </p:sp>
    </p:spTree>
    <p:extLst>
      <p:ext uri="{BB962C8B-B14F-4D97-AF65-F5344CB8AC3E}">
        <p14:creationId xmlns:p14="http://schemas.microsoft.com/office/powerpoint/2010/main" val="5261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D2B7B-E81A-8A66-0FB2-E8101B2A2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C91388-1C0E-3AA0-9593-F2F2E1207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02A2C-1A13-8E8F-3A8F-A61A3CE1B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EEC05-CCBE-4F77-B7C5-E33AAC87A271}" type="datetimeFigureOut">
              <a:rPr lang="en-US" smtClean="0"/>
              <a:t>4/27/2023</a:t>
            </a:fld>
            <a:endParaRPr lang="en-US"/>
          </a:p>
        </p:txBody>
      </p:sp>
      <p:sp>
        <p:nvSpPr>
          <p:cNvPr id="5" name="Footer Placeholder 4">
            <a:extLst>
              <a:ext uri="{FF2B5EF4-FFF2-40B4-BE49-F238E27FC236}">
                <a16:creationId xmlns:a16="http://schemas.microsoft.com/office/drawing/2014/main" id="{FFED9D93-C963-1730-3796-DC933432C6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FCA990-71FD-1796-64C3-F548E02B5C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60254-2072-4CFA-B8C9-0F49A9C0B7C9}" type="slidenum">
              <a:rPr lang="en-US" smtClean="0"/>
              <a:t>‹#›</a:t>
            </a:fld>
            <a:endParaRPr lang="en-US"/>
          </a:p>
        </p:txBody>
      </p:sp>
    </p:spTree>
    <p:extLst>
      <p:ext uri="{BB962C8B-B14F-4D97-AF65-F5344CB8AC3E}">
        <p14:creationId xmlns:p14="http://schemas.microsoft.com/office/powerpoint/2010/main" val="417171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12.xml"/><Relationship Id="rId6" Type="http://schemas.openxmlformats.org/officeDocument/2006/relationships/image" Target="../media/image20.wmf"/><Relationship Id="rId11" Type="http://schemas.openxmlformats.org/officeDocument/2006/relationships/image" Target="../media/image15.jpeg"/><Relationship Id="rId5" Type="http://schemas.openxmlformats.org/officeDocument/2006/relationships/image" Target="../media/image19.gif"/><Relationship Id="rId10" Type="http://schemas.openxmlformats.org/officeDocument/2006/relationships/image" Target="../media/image24.jpeg"/><Relationship Id="rId4" Type="http://schemas.openxmlformats.org/officeDocument/2006/relationships/image" Target="../media/image18.wmf"/><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8074C1D-F60E-43B5-A4A8-CECDB7609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58" y="178486"/>
            <a:ext cx="1657956" cy="2173953"/>
          </a:xfrm>
          <a:prstGeom prst="ellipse">
            <a:avLst/>
          </a:prstGeom>
          <a:ln>
            <a:noFill/>
          </a:ln>
          <a:effectLst>
            <a:softEdge rad="112500"/>
          </a:effectLst>
        </p:spPr>
      </p:pic>
      <p:pic>
        <p:nvPicPr>
          <p:cNvPr id="8" name="Picture 7" descr="A picture containing diagram&#10;&#10;Description automatically generated">
            <a:extLst>
              <a:ext uri="{FF2B5EF4-FFF2-40B4-BE49-F238E27FC236}">
                <a16:creationId xmlns:a16="http://schemas.microsoft.com/office/drawing/2014/main" id="{DBD5521C-DACC-4219-AD63-14C48C58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129" y="394178"/>
            <a:ext cx="1657956" cy="1657956"/>
          </a:xfrm>
          <a:prstGeom prst="ellipse">
            <a:avLst/>
          </a:prstGeom>
          <a:ln>
            <a:noFill/>
          </a:ln>
          <a:effectLst>
            <a:softEdge rad="112500"/>
          </a:effectLst>
        </p:spPr>
      </p:pic>
      <p:sp>
        <p:nvSpPr>
          <p:cNvPr id="9" name="Rectangle 8">
            <a:extLst>
              <a:ext uri="{FF2B5EF4-FFF2-40B4-BE49-F238E27FC236}">
                <a16:creationId xmlns:a16="http://schemas.microsoft.com/office/drawing/2014/main" id="{63E205A4-647F-4641-A34E-6D8D7A68E4E2}"/>
              </a:ext>
            </a:extLst>
          </p:cNvPr>
          <p:cNvSpPr/>
          <p:nvPr/>
        </p:nvSpPr>
        <p:spPr>
          <a:xfrm>
            <a:off x="4986198" y="576825"/>
            <a:ext cx="6739344" cy="646331"/>
          </a:xfrm>
          <a:prstGeom prst="rect">
            <a:avLst/>
          </a:prstGeom>
          <a:noFill/>
        </p:spPr>
        <p:txBody>
          <a:bodyPr wrap="none" lIns="91440" tIns="45720" rIns="91440" bIns="45720">
            <a:spAutoFit/>
          </a:bodyPr>
          <a:lstStyle/>
          <a:p>
            <a:pPr algn="ctr"/>
            <a:r>
              <a:rPr lang="en-US" sz="3600" dirty="0">
                <a:ln w="0"/>
                <a:solidFill>
                  <a:srgbClr val="C00000"/>
                </a:solidFill>
                <a:effectLst>
                  <a:outerShdw blurRad="38100" dist="25400" dir="5400000" algn="ctr" rotWithShape="0">
                    <a:srgbClr val="6E747A">
                      <a:alpha val="43000"/>
                    </a:srgbClr>
                  </a:outerShdw>
                </a:effectLst>
              </a:rPr>
              <a:t>LỚP TẬP HUẤN BÁO CÁO VIÊN</a:t>
            </a:r>
            <a:endParaRPr lang="en-US" sz="3600" b="0" cap="none" spc="0" dirty="0">
              <a:ln w="0"/>
              <a:solidFill>
                <a:srgbClr val="C00000"/>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906AF547-2935-41C0-BB18-39A1DAF9734D}"/>
              </a:ext>
            </a:extLst>
          </p:cNvPr>
          <p:cNvSpPr/>
          <p:nvPr/>
        </p:nvSpPr>
        <p:spPr>
          <a:xfrm>
            <a:off x="6271806" y="2772522"/>
            <a:ext cx="4168129" cy="286232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TUYÊN TRUYỀN, </a:t>
            </a:r>
          </a:p>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PHỔ BIẾN, </a:t>
            </a:r>
          </a:p>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GIÁO DỤC</a:t>
            </a:r>
          </a:p>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PHÁP LUẬT</a:t>
            </a:r>
          </a:p>
          <a:p>
            <a:pPr algn="ctr"/>
            <a:r>
              <a:rPr lang="en-US" sz="3600" b="1" spc="50" dirty="0">
                <a:ln w="11430"/>
                <a:solidFill>
                  <a:srgbClr val="0000FF"/>
                </a:soli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Ở ĐỒNG NAI</a:t>
            </a:r>
          </a:p>
        </p:txBody>
      </p:sp>
      <p:sp>
        <p:nvSpPr>
          <p:cNvPr id="11" name="Rectangle 10">
            <a:extLst>
              <a:ext uri="{FF2B5EF4-FFF2-40B4-BE49-F238E27FC236}">
                <a16:creationId xmlns:a16="http://schemas.microsoft.com/office/drawing/2014/main" id="{8AF9D1A2-CF93-45E9-9A65-37C55A307436}"/>
              </a:ext>
            </a:extLst>
          </p:cNvPr>
          <p:cNvSpPr/>
          <p:nvPr/>
        </p:nvSpPr>
        <p:spPr>
          <a:xfrm>
            <a:off x="6805757" y="2060052"/>
            <a:ext cx="2787998" cy="584775"/>
          </a:xfrm>
          <a:prstGeom prst="rect">
            <a:avLst/>
          </a:prstGeom>
          <a:noFill/>
        </p:spPr>
        <p:txBody>
          <a:bodyPr wrap="square" lIns="91440" tIns="45720" rIns="91440" bIns="45720">
            <a:spAutoFit/>
          </a:bodyPr>
          <a:lstStyle/>
          <a:p>
            <a:pPr algn="ctr"/>
            <a:r>
              <a:rPr lang="en-US" sz="3200" b="1" cap="none" spc="0" dirty="0" err="1">
                <a:ln w="0"/>
                <a:solidFill>
                  <a:srgbClr val="C00000"/>
                </a:solidFill>
                <a:effectLst>
                  <a:outerShdw blurRad="38100" dist="25400" dir="5400000" algn="ctr" rotWithShape="0">
                    <a:srgbClr val="6E747A">
                      <a:alpha val="43000"/>
                    </a:srgbClr>
                  </a:outerShdw>
                </a:effectLst>
              </a:rPr>
              <a:t>Chuyên</a:t>
            </a:r>
            <a:r>
              <a:rPr lang="en-US" sz="3200" b="1" cap="none" spc="0" dirty="0">
                <a:ln w="0"/>
                <a:solidFill>
                  <a:srgbClr val="C00000"/>
                </a:solidFill>
                <a:effectLst>
                  <a:outerShdw blurRad="38100" dist="25400" dir="5400000" algn="ctr" rotWithShape="0">
                    <a:srgbClr val="6E747A">
                      <a:alpha val="43000"/>
                    </a:srgbClr>
                  </a:outerShdw>
                </a:effectLst>
              </a:rPr>
              <a:t> </a:t>
            </a:r>
            <a:r>
              <a:rPr lang="en-US" sz="3200" b="1" cap="none" spc="0" dirty="0" err="1">
                <a:ln w="0"/>
                <a:solidFill>
                  <a:srgbClr val="C00000"/>
                </a:solidFill>
                <a:effectLst>
                  <a:outerShdw blurRad="38100" dist="25400" dir="5400000" algn="ctr" rotWithShape="0">
                    <a:srgbClr val="6E747A">
                      <a:alpha val="43000"/>
                    </a:srgbClr>
                  </a:outerShdw>
                </a:effectLst>
              </a:rPr>
              <a:t>đề</a:t>
            </a:r>
            <a:endParaRPr lang="en-US" sz="3200" b="1" cap="none" spc="0" dirty="0">
              <a:ln w="0"/>
              <a:solidFill>
                <a:srgbClr val="C00000"/>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3A9516F5-D951-4BAE-B61A-4A6C0BDF9C45}"/>
              </a:ext>
            </a:extLst>
          </p:cNvPr>
          <p:cNvSpPr/>
          <p:nvPr/>
        </p:nvSpPr>
        <p:spPr>
          <a:xfrm>
            <a:off x="8013555" y="6028607"/>
            <a:ext cx="4178445" cy="461665"/>
          </a:xfrm>
          <a:prstGeom prst="rect">
            <a:avLst/>
          </a:prstGeom>
          <a:noFill/>
        </p:spPr>
        <p:txBody>
          <a:bodyPr wrap="square" lIns="91440" tIns="45720" rIns="91440" bIns="45720">
            <a:spAutoFit/>
          </a:bodyPr>
          <a:lstStyle/>
          <a:p>
            <a:pPr algn="ctr"/>
            <a:r>
              <a:rPr lang="en-US" sz="2400" b="1" i="1" cap="none" spc="0" dirty="0">
                <a:ln w="0"/>
                <a:effectLst>
                  <a:outerShdw blurRad="38100" dist="25400" dir="5400000" algn="ctr" rotWithShape="0">
                    <a:srgbClr val="6E747A">
                      <a:alpha val="43000"/>
                    </a:srgbClr>
                  </a:outerShdw>
                </a:effectLst>
              </a:rPr>
              <a:t>BCV </a:t>
            </a:r>
            <a:r>
              <a:rPr lang="en-US" sz="2400" b="1" i="1" cap="none" spc="0" dirty="0" err="1">
                <a:ln w="0"/>
                <a:effectLst>
                  <a:outerShdw blurRad="38100" dist="25400" dir="5400000" algn="ctr" rotWithShape="0">
                    <a:srgbClr val="6E747A">
                      <a:alpha val="43000"/>
                    </a:srgbClr>
                  </a:outerShdw>
                </a:effectLst>
              </a:rPr>
              <a:t>Huỳnh</a:t>
            </a:r>
            <a:r>
              <a:rPr lang="en-US" sz="2400" b="1" i="1" cap="none" spc="0" dirty="0">
                <a:ln w="0"/>
                <a:effectLst>
                  <a:outerShdw blurRad="38100" dist="25400" dir="5400000" algn="ctr" rotWithShape="0">
                    <a:srgbClr val="6E747A">
                      <a:alpha val="43000"/>
                    </a:srgbClr>
                  </a:outerShdw>
                </a:effectLst>
              </a:rPr>
              <a:t> </a:t>
            </a:r>
            <a:r>
              <a:rPr lang="en-US" sz="2400" b="1" i="1" cap="none" spc="0" dirty="0" err="1">
                <a:ln w="0"/>
                <a:effectLst>
                  <a:outerShdw blurRad="38100" dist="25400" dir="5400000" algn="ctr" rotWithShape="0">
                    <a:srgbClr val="6E747A">
                      <a:alpha val="43000"/>
                    </a:srgbClr>
                  </a:outerShdw>
                </a:effectLst>
              </a:rPr>
              <a:t>Văn</a:t>
            </a:r>
            <a:r>
              <a:rPr lang="en-US" sz="2400" b="1" i="1" cap="none" spc="0" dirty="0">
                <a:ln w="0"/>
                <a:effectLst>
                  <a:outerShdw blurRad="38100" dist="25400" dir="5400000" algn="ctr" rotWithShape="0">
                    <a:srgbClr val="6E747A">
                      <a:alpha val="43000"/>
                    </a:srgbClr>
                  </a:outerShdw>
                </a:effectLst>
              </a:rPr>
              <a:t> </a:t>
            </a:r>
            <a:r>
              <a:rPr lang="en-US" sz="2400" b="1" i="1" cap="none" spc="0" dirty="0" err="1">
                <a:ln w="0"/>
                <a:effectLst>
                  <a:outerShdw blurRad="38100" dist="25400" dir="5400000" algn="ctr" rotWithShape="0">
                    <a:srgbClr val="6E747A">
                      <a:alpha val="43000"/>
                    </a:srgbClr>
                  </a:outerShdw>
                </a:effectLst>
              </a:rPr>
              <a:t>Tới</a:t>
            </a:r>
            <a:endParaRPr lang="en-US" sz="2400" b="1" i="1" cap="none" spc="0" dirty="0">
              <a:ln w="0"/>
              <a:effectLst>
                <a:outerShdw blurRad="38100" dist="25400" dir="5400000" algn="ctr" rotWithShape="0">
                  <a:srgbClr val="6E747A">
                    <a:alpha val="43000"/>
                  </a:srgbClr>
                </a:outerShdw>
              </a:effectLst>
            </a:endParaRPr>
          </a:p>
        </p:txBody>
      </p:sp>
      <p:pic>
        <p:nvPicPr>
          <p:cNvPr id="13" name="Picture 12" descr="A picture containing diagram&#10;&#10;Description automatically generated">
            <a:extLst>
              <a:ext uri="{FF2B5EF4-FFF2-40B4-BE49-F238E27FC236}">
                <a16:creationId xmlns:a16="http://schemas.microsoft.com/office/drawing/2014/main" id="{CA9EB877-F94B-4189-82DA-74130A7A7E52}"/>
              </a:ext>
            </a:extLst>
          </p:cNvPr>
          <p:cNvPicPr>
            <a:picLocks noChangeAspect="1"/>
          </p:cNvPicPr>
          <p:nvPr/>
        </p:nvPicPr>
        <p:blipFill rotWithShape="1">
          <a:blip r:embed="rId4">
            <a:extLst>
              <a:ext uri="{28A0092B-C50C-407E-A947-70E740481C1C}">
                <a14:useLocalDpi xmlns:a14="http://schemas.microsoft.com/office/drawing/2010/main" val="0"/>
              </a:ext>
            </a:extLst>
          </a:blip>
          <a:srcRect l="4994" t="2572" r="2483" b="4503"/>
          <a:stretch/>
        </p:blipFill>
        <p:spPr>
          <a:xfrm>
            <a:off x="308749" y="2466975"/>
            <a:ext cx="4310875" cy="4212539"/>
          </a:xfrm>
          <a:prstGeom prst="rect">
            <a:avLst/>
          </a:prstGeom>
        </p:spPr>
      </p:pic>
    </p:spTree>
    <p:extLst>
      <p:ext uri="{BB962C8B-B14F-4D97-AF65-F5344CB8AC3E}">
        <p14:creationId xmlns:p14="http://schemas.microsoft.com/office/powerpoint/2010/main" val="75783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00750"/>
            <a:ext cx="3209924" cy="85725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7850" y="5905500"/>
            <a:ext cx="2905125" cy="96522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71" y="3312960"/>
            <a:ext cx="2856927" cy="300188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03" y="3557895"/>
            <a:ext cx="2287609" cy="3102590"/>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66" y="3881655"/>
            <a:ext cx="2393381" cy="2989067"/>
          </a:xfrm>
          <a:prstGeom prst="rect">
            <a:avLst/>
          </a:prstGeom>
        </p:spPr>
      </p:pic>
      <p:sp>
        <p:nvSpPr>
          <p:cNvPr id="16" name="Rectangle 15">
            <a:extLst>
              <a:ext uri="{FF2B5EF4-FFF2-40B4-BE49-F238E27FC236}">
                <a16:creationId xmlns:a16="http://schemas.microsoft.com/office/drawing/2014/main" id="{61C545F9-9D24-41AB-A475-CEAA392B153C}"/>
              </a:ext>
            </a:extLst>
          </p:cNvPr>
          <p:cNvSpPr/>
          <p:nvPr/>
        </p:nvSpPr>
        <p:spPr>
          <a:xfrm>
            <a:off x="3276600" y="1638300"/>
            <a:ext cx="6057900" cy="3581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solidFill>
                <a:srgbClr val="FFFF00"/>
              </a:solidFill>
              <a:latin typeface="Times New Roman" panose="02020603050405020304" pitchFamily="18" charset="0"/>
              <a:cs typeface="Times New Roman" panose="02020603050405020304" pitchFamily="18" charset="0"/>
            </a:endParaRPr>
          </a:p>
          <a:p>
            <a:pPr algn="ctr"/>
            <a:r>
              <a:rPr lang="en-US" sz="2400" dirty="0">
                <a:solidFill>
                  <a:srgbClr val="FFFF00"/>
                </a:solidFill>
                <a:latin typeface="Times New Roman" panose="02020603050405020304" pitchFamily="18" charset="0"/>
                <a:cs typeface="Times New Roman" panose="02020603050405020304" pitchFamily="18" charset="0"/>
              </a:rPr>
              <a:t>KỸ NĂNG </a:t>
            </a:r>
          </a:p>
          <a:p>
            <a:pPr algn="ctr"/>
            <a:r>
              <a:rPr lang="en-US" sz="2400" dirty="0">
                <a:solidFill>
                  <a:srgbClr val="FFFF00"/>
                </a:solidFill>
                <a:latin typeface="Times New Roman" panose="02020603050405020304" pitchFamily="18" charset="0"/>
                <a:cs typeface="Times New Roman" panose="02020603050405020304" pitchFamily="18" charset="0"/>
              </a:rPr>
              <a:t>TUYÊN TRUYỀN, PHỔ BIẾN, GIÁO DỤC </a:t>
            </a:r>
          </a:p>
          <a:p>
            <a:pPr algn="ctr"/>
            <a:r>
              <a:rPr lang="en-US" sz="2400" dirty="0">
                <a:solidFill>
                  <a:srgbClr val="FFFF00"/>
                </a:solidFill>
                <a:latin typeface="Times New Roman" panose="02020603050405020304" pitchFamily="18" charset="0"/>
                <a:cs typeface="Times New Roman" panose="02020603050405020304" pitchFamily="18" charset="0"/>
              </a:rPr>
              <a:t>PHÁP LUẬT</a:t>
            </a:r>
            <a:endParaRPr lang="vi-VN" sz="2400" dirty="0">
              <a:solidFill>
                <a:srgbClr val="FFFF00"/>
              </a:solidFill>
              <a:latin typeface="Times New Roman" panose="02020603050405020304" pitchFamily="18" charset="0"/>
              <a:cs typeface="Times New Roman" panose="02020603050405020304" pitchFamily="18" charset="0"/>
            </a:endParaRPr>
          </a:p>
          <a:p>
            <a:pPr algn="ctr"/>
            <a:endParaRPr lang="vi-VN" sz="2400" dirty="0">
              <a:latin typeface="Times New Roman" panose="02020603050405020304" pitchFamily="18" charset="0"/>
              <a:cs typeface="Times New Roman" panose="02020603050405020304" pitchFamily="18" charset="0"/>
            </a:endParaRPr>
          </a:p>
        </p:txBody>
      </p:sp>
      <p:sp>
        <p:nvSpPr>
          <p:cNvPr id="17" name="Down Arrow 35">
            <a:extLst>
              <a:ext uri="{FF2B5EF4-FFF2-40B4-BE49-F238E27FC236}">
                <a16:creationId xmlns:a16="http://schemas.microsoft.com/office/drawing/2014/main" id="{6F0DC29E-FC32-43C2-8D8F-7FCF7C062C31}"/>
              </a:ext>
            </a:extLst>
          </p:cNvPr>
          <p:cNvSpPr/>
          <p:nvPr/>
        </p:nvSpPr>
        <p:spPr>
          <a:xfrm>
            <a:off x="5591175" y="1038225"/>
            <a:ext cx="1905000" cy="74295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II</a:t>
            </a:r>
          </a:p>
        </p:txBody>
      </p:sp>
      <p:pic>
        <p:nvPicPr>
          <p:cNvPr id="18" name="Picture 17">
            <a:extLst>
              <a:ext uri="{FF2B5EF4-FFF2-40B4-BE49-F238E27FC236}">
                <a16:creationId xmlns:a16="http://schemas.microsoft.com/office/drawing/2014/main" id="{5AAE8946-075C-44CE-93C6-45ABACFAB7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9925" y="6000750"/>
            <a:ext cx="3600451" cy="857250"/>
          </a:xfrm>
          <a:prstGeom prst="rect">
            <a:avLst/>
          </a:prstGeom>
        </p:spPr>
      </p:pic>
      <p:pic>
        <p:nvPicPr>
          <p:cNvPr id="19" name="Picture 18">
            <a:extLst>
              <a:ext uri="{FF2B5EF4-FFF2-40B4-BE49-F238E27FC236}">
                <a16:creationId xmlns:a16="http://schemas.microsoft.com/office/drawing/2014/main" id="{1FBB26A3-67AF-428D-9A44-C8C919BBF0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376" y="5905500"/>
            <a:ext cx="2905125" cy="965222"/>
          </a:xfrm>
          <a:prstGeom prst="rect">
            <a:avLst/>
          </a:prstGeom>
        </p:spPr>
      </p:pic>
    </p:spTree>
    <p:extLst>
      <p:ext uri="{BB962C8B-B14F-4D97-AF65-F5344CB8AC3E}">
        <p14:creationId xmlns:p14="http://schemas.microsoft.com/office/powerpoint/2010/main" val="425571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esk1"/>
          <p:cNvSpPr>
            <a:spLocks noEditPoints="1" noChangeArrowheads="1"/>
          </p:cNvSpPr>
          <p:nvPr/>
        </p:nvSpPr>
        <p:spPr bwMode="auto">
          <a:xfrm>
            <a:off x="400049" y="342899"/>
            <a:ext cx="3838575" cy="1295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PHỔ BIẾN</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biết</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8203" name="AutoShape 11"/>
          <p:cNvSpPr>
            <a:spLocks noChangeArrowheads="1"/>
          </p:cNvSpPr>
          <p:nvPr/>
        </p:nvSpPr>
        <p:spPr bwMode="auto">
          <a:xfrm>
            <a:off x="7820027" y="990599"/>
            <a:ext cx="1752600" cy="4114800"/>
          </a:xfrm>
          <a:prstGeom prst="rightArrow">
            <a:avLst>
              <a:gd name="adj1" fmla="val 50000"/>
              <a:gd name="adj2"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400" b="1" dirty="0">
                <a:solidFill>
                  <a:srgbClr val="C00000"/>
                </a:solidFill>
                <a:latin typeface="Times New Roman" panose="02020603050405020304" pitchFamily="18" charset="0"/>
                <a:cs typeface="Times New Roman" panose="02020603050405020304" pitchFamily="18" charset="0"/>
              </a:rPr>
              <a:t>NHẬN</a:t>
            </a:r>
          </a:p>
          <a:p>
            <a:pPr algn="ctr"/>
            <a:r>
              <a:rPr lang="en-US" sz="2400" b="1" dirty="0">
                <a:solidFill>
                  <a:srgbClr val="C00000"/>
                </a:solidFill>
                <a:latin typeface="Times New Roman" panose="02020603050405020304" pitchFamily="18" charset="0"/>
                <a:cs typeface="Times New Roman" panose="02020603050405020304" pitchFamily="18" charset="0"/>
              </a:rPr>
              <a:t> THỨC</a:t>
            </a:r>
          </a:p>
          <a:p>
            <a:pPr algn="ctr"/>
            <a:endParaRPr lang="en-US" sz="2400" b="1" dirty="0">
              <a:solidFill>
                <a:srgbClr val="C00000"/>
              </a:solidFill>
              <a:latin typeface="Times New Roman" panose="02020603050405020304" pitchFamily="18" charset="0"/>
              <a:cs typeface="Times New Roman" panose="02020603050405020304" pitchFamily="18" charset="0"/>
            </a:endParaRPr>
          </a:p>
          <a:p>
            <a:pPr algn="ctr"/>
            <a:r>
              <a:rPr lang="en-US" sz="2400" b="1" dirty="0">
                <a:solidFill>
                  <a:srgbClr val="C00000"/>
                </a:solidFill>
                <a:latin typeface="Times New Roman" panose="02020603050405020304" pitchFamily="18" charset="0"/>
                <a:cs typeface="Times New Roman" panose="02020603050405020304" pitchFamily="18" charset="0"/>
              </a:rPr>
              <a:t>TỰ GIÁC</a:t>
            </a:r>
          </a:p>
        </p:txBody>
      </p:sp>
      <p:pic>
        <p:nvPicPr>
          <p:cNvPr id="8205" name="Picture 13" descr="j0233018"/>
          <p:cNvPicPr>
            <a:picLocks noChangeAspect="1" noChangeArrowheads="1"/>
          </p:cNvPicPr>
          <p:nvPr/>
        </p:nvPicPr>
        <p:blipFill>
          <a:blip r:embed="rId2" cstate="print"/>
          <a:srcRect/>
          <a:stretch>
            <a:fillRect/>
          </a:stretch>
        </p:blipFill>
        <p:spPr bwMode="auto">
          <a:xfrm>
            <a:off x="4800601" y="1828801"/>
            <a:ext cx="2574925" cy="2614613"/>
          </a:xfrm>
          <a:prstGeom prst="rect">
            <a:avLst/>
          </a:prstGeom>
          <a:noFill/>
          <a:ln w="38100">
            <a:solidFill>
              <a:srgbClr val="FF6600"/>
            </a:solidFill>
            <a:miter lim="800000"/>
            <a:headEnd/>
            <a:tailEnd/>
          </a:ln>
        </p:spPr>
      </p:pic>
      <p:sp>
        <p:nvSpPr>
          <p:cNvPr id="8206" name="Rectangle 14"/>
          <p:cNvSpPr>
            <a:spLocks noChangeArrowheads="1"/>
          </p:cNvSpPr>
          <p:nvPr/>
        </p:nvSpPr>
        <p:spPr bwMode="auto">
          <a:xfrm>
            <a:off x="5257800" y="2362201"/>
            <a:ext cx="1905000" cy="1800225"/>
          </a:xfrm>
          <a:prstGeom prst="rect">
            <a:avLst/>
          </a:prstGeom>
          <a:noFill/>
          <a:ln w="9525">
            <a:noFill/>
            <a:miter lim="800000"/>
            <a:headEnd/>
            <a:tailEnd/>
          </a:ln>
        </p:spPr>
        <p:txBody>
          <a:bodyPr>
            <a:spAutoFit/>
          </a:bodyPr>
          <a:lstStyle/>
          <a:p>
            <a:pPr algn="ctr"/>
            <a:r>
              <a:rPr lang="en-US" sz="2800" b="1">
                <a:solidFill>
                  <a:srgbClr val="FFFF00"/>
                </a:solidFill>
              </a:rPr>
              <a:t>CON </a:t>
            </a:r>
          </a:p>
          <a:p>
            <a:pPr algn="ctr"/>
            <a:r>
              <a:rPr lang="en-US" sz="2800" b="1">
                <a:solidFill>
                  <a:srgbClr val="FFFF00"/>
                </a:solidFill>
              </a:rPr>
              <a:t>NGƯỜI</a:t>
            </a:r>
          </a:p>
          <a:p>
            <a:pPr algn="ctr"/>
            <a:r>
              <a:rPr lang="en-US" sz="2800" b="1">
                <a:solidFill>
                  <a:srgbClr val="FFFF00"/>
                </a:solidFill>
              </a:rPr>
              <a:t>(CB,ĐV, QC)</a:t>
            </a:r>
          </a:p>
        </p:txBody>
      </p:sp>
      <p:sp>
        <p:nvSpPr>
          <p:cNvPr id="2" name="Rectangle 1">
            <a:extLst>
              <a:ext uri="{FF2B5EF4-FFF2-40B4-BE49-F238E27FC236}">
                <a16:creationId xmlns:a16="http://schemas.microsoft.com/office/drawing/2014/main" id="{4B267FC7-7BD8-4507-9B69-399E84B30D32}"/>
              </a:ext>
            </a:extLst>
          </p:cNvPr>
          <p:cNvSpPr/>
          <p:nvPr/>
        </p:nvSpPr>
        <p:spPr>
          <a:xfrm>
            <a:off x="5071137" y="190500"/>
            <a:ext cx="4183325" cy="1077218"/>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HOẠT ĐỘNG</a:t>
            </a:r>
          </a:p>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CỦA BÁO CÁO VIÊN</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desk1">
            <a:extLst>
              <a:ext uri="{FF2B5EF4-FFF2-40B4-BE49-F238E27FC236}">
                <a16:creationId xmlns:a16="http://schemas.microsoft.com/office/drawing/2014/main" id="{FAEBFAFC-C3CE-4135-AFA1-82C7F553402A}"/>
              </a:ext>
            </a:extLst>
          </p:cNvPr>
          <p:cNvSpPr>
            <a:spLocks noEditPoints="1" noChangeArrowheads="1"/>
          </p:cNvSpPr>
          <p:nvPr/>
        </p:nvSpPr>
        <p:spPr bwMode="auto">
          <a:xfrm>
            <a:off x="9939338" y="990599"/>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TÔN TRỌNG</a:t>
            </a:r>
          </a:p>
          <a:p>
            <a:pPr algn="ctr">
              <a:defRPr/>
            </a:pPr>
            <a:endParaRPr lang="en-US" sz="2400" b="1" dirty="0">
              <a:solidFill>
                <a:srgbClr val="FF0066"/>
              </a:solidFill>
            </a:endParaRPr>
          </a:p>
          <a:p>
            <a:pPr algn="ctr">
              <a:defRPr/>
            </a:pPr>
            <a:r>
              <a:rPr lang="en-US" sz="2400" b="1" dirty="0">
                <a:solidFill>
                  <a:srgbClr val="FF0066"/>
                </a:solidFill>
              </a:rPr>
              <a:t>TUÂN THỦ</a:t>
            </a:r>
          </a:p>
          <a:p>
            <a:pPr algn="ctr">
              <a:defRPr/>
            </a:pPr>
            <a:endParaRPr lang="en-US" sz="2400" b="1" dirty="0">
              <a:solidFill>
                <a:srgbClr val="FF0066"/>
              </a:solidFill>
            </a:endParaRPr>
          </a:p>
          <a:p>
            <a:pPr algn="ctr">
              <a:defRPr/>
            </a:pPr>
            <a:r>
              <a:rPr lang="en-US" sz="2400" b="1" dirty="0">
                <a:solidFill>
                  <a:srgbClr val="FF0066"/>
                </a:solidFill>
              </a:rPr>
              <a:t>CHẤP HÀNH</a:t>
            </a:r>
          </a:p>
          <a:p>
            <a:pPr algn="ctr">
              <a:defRPr/>
            </a:pPr>
            <a:endParaRPr lang="en-US" sz="2400" b="1" dirty="0">
              <a:solidFill>
                <a:srgbClr val="FF0066"/>
              </a:solidFill>
            </a:endParaRPr>
          </a:p>
          <a:p>
            <a:pPr algn="ctr">
              <a:defRPr/>
            </a:pPr>
            <a:r>
              <a:rPr lang="en-US" sz="2400" b="1" dirty="0">
                <a:solidFill>
                  <a:srgbClr val="FF0066"/>
                </a:solidFill>
              </a:rPr>
              <a:t>PHÁP LUẬT</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sp>
        <p:nvSpPr>
          <p:cNvPr id="20" name="desk1">
            <a:extLst>
              <a:ext uri="{FF2B5EF4-FFF2-40B4-BE49-F238E27FC236}">
                <a16:creationId xmlns:a16="http://schemas.microsoft.com/office/drawing/2014/main" id="{0BD3A61A-828E-4C8F-8E6D-0B89E94EF76C}"/>
              </a:ext>
            </a:extLst>
          </p:cNvPr>
          <p:cNvSpPr>
            <a:spLocks noEditPoints="1" noChangeArrowheads="1"/>
          </p:cNvSpPr>
          <p:nvPr/>
        </p:nvSpPr>
        <p:spPr bwMode="auto">
          <a:xfrm>
            <a:off x="400047" y="1773079"/>
            <a:ext cx="3838575" cy="1655921"/>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TUYÊN TRUYỀN</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Nói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hiểu</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21" name="desk1">
            <a:extLst>
              <a:ext uri="{FF2B5EF4-FFF2-40B4-BE49-F238E27FC236}">
                <a16:creationId xmlns:a16="http://schemas.microsoft.com/office/drawing/2014/main" id="{F4A3B173-E728-43EE-B718-972DB4887320}"/>
              </a:ext>
            </a:extLst>
          </p:cNvPr>
          <p:cNvSpPr>
            <a:spLocks noEditPoints="1" noChangeArrowheads="1"/>
          </p:cNvSpPr>
          <p:nvPr/>
        </p:nvSpPr>
        <p:spPr bwMode="auto">
          <a:xfrm>
            <a:off x="400047" y="3539969"/>
            <a:ext cx="3838575" cy="1655921"/>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GIÁO DỤC</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vi-VN" sz="2400" dirty="0" err="1">
                <a:solidFill>
                  <a:srgbClr val="0000FF"/>
                </a:solidFill>
                <a:latin typeface="Times New Roman" panose="02020603050405020304" pitchFamily="18" charset="0"/>
                <a:cs typeface="Times New Roman" panose="02020603050405020304" pitchFamily="18" charset="0"/>
              </a:rPr>
              <a:t>Hướ</a:t>
            </a:r>
            <a:r>
              <a:rPr lang="en-US" sz="2400" dirty="0">
                <a:solidFill>
                  <a:srgbClr val="0000FF"/>
                </a:solidFill>
                <a:latin typeface="Times New Roman" panose="02020603050405020304" pitchFamily="18" charset="0"/>
                <a:cs typeface="Times New Roman" panose="02020603050405020304" pitchFamily="18" charset="0"/>
              </a:rPr>
              <a:t>ng </a:t>
            </a:r>
            <a:r>
              <a:rPr lang="en-US" sz="2400" dirty="0" err="1">
                <a:solidFill>
                  <a:srgbClr val="0000FF"/>
                </a:solidFill>
                <a:latin typeface="Times New Roman" panose="02020603050405020304" pitchFamily="18" charset="0"/>
                <a:cs typeface="Times New Roman" panose="02020603050405020304" pitchFamily="18" charset="0"/>
              </a:rPr>
              <a:t>dẫn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rèn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luyện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22" name="desk1">
            <a:extLst>
              <a:ext uri="{FF2B5EF4-FFF2-40B4-BE49-F238E27FC236}">
                <a16:creationId xmlns:a16="http://schemas.microsoft.com/office/drawing/2014/main" id="{E2A5B47B-1427-4DEA-86BB-157F9C58B967}"/>
              </a:ext>
            </a:extLst>
          </p:cNvPr>
          <p:cNvSpPr>
            <a:spLocks noEditPoints="1" noChangeArrowheads="1"/>
          </p:cNvSpPr>
          <p:nvPr/>
        </p:nvSpPr>
        <p:spPr bwMode="auto">
          <a:xfrm>
            <a:off x="400047" y="5306859"/>
            <a:ext cx="3838575" cy="1379694"/>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CỔ ĐỘNG,</a:t>
            </a:r>
          </a:p>
          <a:p>
            <a:pPr algn="ctr">
              <a:defRPr/>
            </a:pPr>
            <a:r>
              <a:rPr lang="en-US" sz="2400" b="1" dirty="0">
                <a:solidFill>
                  <a:srgbClr val="C00000"/>
                </a:solidFill>
                <a:latin typeface="Times New Roman" panose="02020603050405020304" pitchFamily="18" charset="0"/>
                <a:cs typeface="Times New Roman" panose="02020603050405020304" pitchFamily="18" charset="0"/>
              </a:rPr>
              <a:t> NÊU GƯƠNG</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viên</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esk1"/>
          <p:cNvSpPr>
            <a:spLocks noEditPoints="1" noChangeArrowheads="1"/>
          </p:cNvSpPr>
          <p:nvPr/>
        </p:nvSpPr>
        <p:spPr bwMode="auto">
          <a:xfrm>
            <a:off x="400049" y="342899"/>
            <a:ext cx="3838575" cy="1295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TRUYỀN THÔNG</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chúng</a:t>
            </a:r>
            <a:r>
              <a:rPr lang="en-US" sz="2400" dirty="0">
                <a:solidFill>
                  <a:srgbClr val="0000FF"/>
                </a:solidFill>
                <a:latin typeface="Times New Roman" panose="02020603050405020304" pitchFamily="18" charset="0"/>
                <a:cs typeface="Times New Roman" panose="02020603050405020304" pitchFamily="18" charset="0"/>
              </a:rPr>
              <a:t>,  internet, </a:t>
            </a:r>
            <a:r>
              <a:rPr lang="en-US" sz="2400" dirty="0" err="1">
                <a:solidFill>
                  <a:srgbClr val="0000FF"/>
                </a:solidFill>
                <a:latin typeface="Times New Roman" panose="02020603050405020304" pitchFamily="18" charset="0"/>
                <a:cs typeface="Times New Roman" panose="02020603050405020304" pitchFamily="18" charset="0"/>
              </a:rPr>
              <a:t>mạng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8203" name="AutoShape 11"/>
          <p:cNvSpPr>
            <a:spLocks noChangeArrowheads="1"/>
          </p:cNvSpPr>
          <p:nvPr/>
        </p:nvSpPr>
        <p:spPr bwMode="auto">
          <a:xfrm>
            <a:off x="7820027" y="990599"/>
            <a:ext cx="1752600" cy="4114800"/>
          </a:xfrm>
          <a:prstGeom prst="rightArrow">
            <a:avLst>
              <a:gd name="adj1" fmla="val 50000"/>
              <a:gd name="adj2"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400" b="1" dirty="0">
                <a:solidFill>
                  <a:srgbClr val="C00000"/>
                </a:solidFill>
                <a:latin typeface="Times New Roman" panose="02020603050405020304" pitchFamily="18" charset="0"/>
                <a:cs typeface="Times New Roman" panose="02020603050405020304" pitchFamily="18" charset="0"/>
              </a:rPr>
              <a:t>NHẬN</a:t>
            </a:r>
          </a:p>
          <a:p>
            <a:pPr algn="ctr"/>
            <a:r>
              <a:rPr lang="en-US" sz="2400" b="1" dirty="0">
                <a:solidFill>
                  <a:srgbClr val="C00000"/>
                </a:solidFill>
                <a:latin typeface="Times New Roman" panose="02020603050405020304" pitchFamily="18" charset="0"/>
                <a:cs typeface="Times New Roman" panose="02020603050405020304" pitchFamily="18" charset="0"/>
              </a:rPr>
              <a:t> THỨC</a:t>
            </a:r>
          </a:p>
          <a:p>
            <a:pPr algn="ctr"/>
            <a:endParaRPr lang="en-US" sz="2400" b="1" dirty="0">
              <a:solidFill>
                <a:srgbClr val="C00000"/>
              </a:solidFill>
              <a:latin typeface="Times New Roman" panose="02020603050405020304" pitchFamily="18" charset="0"/>
              <a:cs typeface="Times New Roman" panose="02020603050405020304" pitchFamily="18" charset="0"/>
            </a:endParaRPr>
          </a:p>
          <a:p>
            <a:pPr algn="ctr"/>
            <a:r>
              <a:rPr lang="en-US" sz="2400" b="1" dirty="0">
                <a:solidFill>
                  <a:srgbClr val="C00000"/>
                </a:solidFill>
                <a:latin typeface="Times New Roman" panose="02020603050405020304" pitchFamily="18" charset="0"/>
                <a:cs typeface="Times New Roman" panose="02020603050405020304" pitchFamily="18" charset="0"/>
              </a:rPr>
              <a:t>TỰ GIÁC</a:t>
            </a:r>
          </a:p>
        </p:txBody>
      </p:sp>
      <p:pic>
        <p:nvPicPr>
          <p:cNvPr id="8205" name="Picture 13" descr="j0233018"/>
          <p:cNvPicPr>
            <a:picLocks noChangeAspect="1" noChangeArrowheads="1"/>
          </p:cNvPicPr>
          <p:nvPr/>
        </p:nvPicPr>
        <p:blipFill>
          <a:blip r:embed="rId2" cstate="print"/>
          <a:srcRect/>
          <a:stretch>
            <a:fillRect/>
          </a:stretch>
        </p:blipFill>
        <p:spPr bwMode="auto">
          <a:xfrm>
            <a:off x="4800601" y="1828801"/>
            <a:ext cx="2574925" cy="2614613"/>
          </a:xfrm>
          <a:prstGeom prst="rect">
            <a:avLst/>
          </a:prstGeom>
          <a:noFill/>
          <a:ln w="38100">
            <a:solidFill>
              <a:srgbClr val="FF6600"/>
            </a:solidFill>
            <a:miter lim="800000"/>
            <a:headEnd/>
            <a:tailEnd/>
          </a:ln>
        </p:spPr>
      </p:pic>
      <p:sp>
        <p:nvSpPr>
          <p:cNvPr id="8206" name="Rectangle 14"/>
          <p:cNvSpPr>
            <a:spLocks noChangeArrowheads="1"/>
          </p:cNvSpPr>
          <p:nvPr/>
        </p:nvSpPr>
        <p:spPr bwMode="auto">
          <a:xfrm>
            <a:off x="5257800" y="2362201"/>
            <a:ext cx="1905000" cy="1800225"/>
          </a:xfrm>
          <a:prstGeom prst="rect">
            <a:avLst/>
          </a:prstGeom>
          <a:noFill/>
          <a:ln w="9525">
            <a:noFill/>
            <a:miter lim="800000"/>
            <a:headEnd/>
            <a:tailEnd/>
          </a:ln>
        </p:spPr>
        <p:txBody>
          <a:bodyPr>
            <a:spAutoFit/>
          </a:bodyPr>
          <a:lstStyle/>
          <a:p>
            <a:pPr algn="ctr"/>
            <a:r>
              <a:rPr lang="en-US" sz="2800" b="1">
                <a:solidFill>
                  <a:srgbClr val="FFFF00"/>
                </a:solidFill>
              </a:rPr>
              <a:t>CON </a:t>
            </a:r>
          </a:p>
          <a:p>
            <a:pPr algn="ctr"/>
            <a:r>
              <a:rPr lang="en-US" sz="2800" b="1">
                <a:solidFill>
                  <a:srgbClr val="FFFF00"/>
                </a:solidFill>
              </a:rPr>
              <a:t>NGƯỜI</a:t>
            </a:r>
          </a:p>
          <a:p>
            <a:pPr algn="ctr"/>
            <a:r>
              <a:rPr lang="en-US" sz="2800" b="1">
                <a:solidFill>
                  <a:srgbClr val="FFFF00"/>
                </a:solidFill>
              </a:rPr>
              <a:t>(CB,ĐV, QC)</a:t>
            </a:r>
          </a:p>
        </p:txBody>
      </p:sp>
      <p:sp>
        <p:nvSpPr>
          <p:cNvPr id="2" name="Rectangle 1">
            <a:extLst>
              <a:ext uri="{FF2B5EF4-FFF2-40B4-BE49-F238E27FC236}">
                <a16:creationId xmlns:a16="http://schemas.microsoft.com/office/drawing/2014/main" id="{4B267FC7-7BD8-4507-9B69-399E84B30D32}"/>
              </a:ext>
            </a:extLst>
          </p:cNvPr>
          <p:cNvSpPr/>
          <p:nvPr/>
        </p:nvSpPr>
        <p:spPr>
          <a:xfrm>
            <a:off x="5041786" y="157460"/>
            <a:ext cx="4094391" cy="707886"/>
          </a:xfrm>
          <a:prstGeom prst="rect">
            <a:avLst/>
          </a:prstGeom>
          <a:noFill/>
        </p:spPr>
        <p:txBody>
          <a:bodyPr wrap="none" lIns="91440" tIns="45720" rIns="91440" bIns="45720">
            <a:spAutoFit/>
          </a:bodyPr>
          <a:lstStyle/>
          <a:p>
            <a:pPr algn="ctr"/>
            <a:r>
              <a:rPr lang="vi-VN" sz="40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PHƯƠNG PHÁP</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desk1">
            <a:extLst>
              <a:ext uri="{FF2B5EF4-FFF2-40B4-BE49-F238E27FC236}">
                <a16:creationId xmlns:a16="http://schemas.microsoft.com/office/drawing/2014/main" id="{FAEBFAFC-C3CE-4135-AFA1-82C7F553402A}"/>
              </a:ext>
            </a:extLst>
          </p:cNvPr>
          <p:cNvSpPr>
            <a:spLocks noEditPoints="1" noChangeArrowheads="1"/>
          </p:cNvSpPr>
          <p:nvPr/>
        </p:nvSpPr>
        <p:spPr bwMode="auto">
          <a:xfrm>
            <a:off x="9939338" y="990599"/>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TÔN TRỌNG</a:t>
            </a:r>
          </a:p>
          <a:p>
            <a:pPr algn="ctr">
              <a:defRPr/>
            </a:pPr>
            <a:endParaRPr lang="en-US" sz="2400" b="1" dirty="0">
              <a:solidFill>
                <a:srgbClr val="FF0066"/>
              </a:solidFill>
            </a:endParaRPr>
          </a:p>
          <a:p>
            <a:pPr algn="ctr">
              <a:defRPr/>
            </a:pPr>
            <a:r>
              <a:rPr lang="en-US" sz="2400" b="1" dirty="0">
                <a:solidFill>
                  <a:srgbClr val="FF0066"/>
                </a:solidFill>
              </a:rPr>
              <a:t>TUÂN THỦ</a:t>
            </a:r>
          </a:p>
          <a:p>
            <a:pPr algn="ctr">
              <a:defRPr/>
            </a:pPr>
            <a:endParaRPr lang="en-US" sz="2400" b="1" dirty="0">
              <a:solidFill>
                <a:srgbClr val="FF0066"/>
              </a:solidFill>
            </a:endParaRPr>
          </a:p>
          <a:p>
            <a:pPr algn="ctr">
              <a:defRPr/>
            </a:pPr>
            <a:r>
              <a:rPr lang="en-US" sz="2400" b="1" dirty="0">
                <a:solidFill>
                  <a:srgbClr val="FF0066"/>
                </a:solidFill>
              </a:rPr>
              <a:t>CHẤP HÀNH</a:t>
            </a:r>
          </a:p>
          <a:p>
            <a:pPr algn="ctr">
              <a:defRPr/>
            </a:pPr>
            <a:endParaRPr lang="en-US" sz="2400" b="1" dirty="0">
              <a:solidFill>
                <a:srgbClr val="FF0066"/>
              </a:solidFill>
            </a:endParaRPr>
          </a:p>
          <a:p>
            <a:pPr algn="ctr">
              <a:defRPr/>
            </a:pPr>
            <a:r>
              <a:rPr lang="en-US" sz="2400" b="1" dirty="0">
                <a:solidFill>
                  <a:srgbClr val="FF0066"/>
                </a:solidFill>
              </a:rPr>
              <a:t>PHÁP LUẬT</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sp>
        <p:nvSpPr>
          <p:cNvPr id="20" name="desk1">
            <a:extLst>
              <a:ext uri="{FF2B5EF4-FFF2-40B4-BE49-F238E27FC236}">
                <a16:creationId xmlns:a16="http://schemas.microsoft.com/office/drawing/2014/main" id="{0BD3A61A-828E-4C8F-8E6D-0B89E94EF76C}"/>
              </a:ext>
            </a:extLst>
          </p:cNvPr>
          <p:cNvSpPr>
            <a:spLocks noEditPoints="1" noChangeArrowheads="1"/>
          </p:cNvSpPr>
          <p:nvPr/>
        </p:nvSpPr>
        <p:spPr bwMode="auto">
          <a:xfrm>
            <a:off x="400047" y="1773079"/>
            <a:ext cx="3838575" cy="1655921"/>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TUYÊN TRUYỀN</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miệng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tuyến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tiếp</a:t>
            </a:r>
            <a:r>
              <a:rPr lang="en-US" sz="2400" dirty="0">
                <a:solidFill>
                  <a:srgbClr val="0000FF"/>
                </a:solidFill>
                <a:latin typeface="Times New Roman" panose="02020603050405020304" pitchFamily="18" charset="0"/>
                <a:cs typeface="Times New Roman" panose="02020603050405020304" pitchFamily="18" charset="0"/>
              </a:rPr>
              <a:t> (on/off line)</a:t>
            </a:r>
          </a:p>
          <a:p>
            <a:pPr algn="ctr">
              <a:defRPr/>
            </a:pPr>
            <a:endParaRPr lang="en-US" sz="2400" b="1" dirty="0">
              <a:solidFill>
                <a:srgbClr val="CC6600"/>
              </a:solidFill>
            </a:endParaRPr>
          </a:p>
        </p:txBody>
      </p:sp>
      <p:sp>
        <p:nvSpPr>
          <p:cNvPr id="21" name="desk1">
            <a:extLst>
              <a:ext uri="{FF2B5EF4-FFF2-40B4-BE49-F238E27FC236}">
                <a16:creationId xmlns:a16="http://schemas.microsoft.com/office/drawing/2014/main" id="{F4A3B173-E728-43EE-B718-972DB4887320}"/>
              </a:ext>
            </a:extLst>
          </p:cNvPr>
          <p:cNvSpPr>
            <a:spLocks noEditPoints="1" noChangeArrowheads="1"/>
          </p:cNvSpPr>
          <p:nvPr/>
        </p:nvSpPr>
        <p:spPr bwMode="auto">
          <a:xfrm>
            <a:off x="400047" y="3539969"/>
            <a:ext cx="3838575" cy="1655921"/>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TÀI LIỆU</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soạn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liệu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hỏi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đáp</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22" name="desk1">
            <a:extLst>
              <a:ext uri="{FF2B5EF4-FFF2-40B4-BE49-F238E27FC236}">
                <a16:creationId xmlns:a16="http://schemas.microsoft.com/office/drawing/2014/main" id="{E2A5B47B-1427-4DEA-86BB-157F9C58B967}"/>
              </a:ext>
            </a:extLst>
          </p:cNvPr>
          <p:cNvSpPr>
            <a:spLocks noEditPoints="1" noChangeArrowheads="1"/>
          </p:cNvSpPr>
          <p:nvPr/>
        </p:nvSpPr>
        <p:spPr bwMode="auto">
          <a:xfrm>
            <a:off x="400047" y="5306859"/>
            <a:ext cx="3838575" cy="1379694"/>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TƯ VẤN</a:t>
            </a:r>
          </a:p>
          <a:p>
            <a:pPr algn="ctr">
              <a:defRPr/>
            </a:pP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hòa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sở</a:t>
            </a:r>
            <a:r>
              <a:rPr lang="en-US" sz="2400"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dirty="0">
              <a:solidFill>
                <a:srgbClr val="0000FF"/>
              </a:solidFill>
              <a:latin typeface="Times New Roman" panose="02020603050405020304" pitchFamily="18" charset="0"/>
              <a:cs typeface="Times New Roman" panose="02020603050405020304" pitchFamily="18" charset="0"/>
            </a:endParaRPr>
          </a:p>
          <a:p>
            <a:pPr algn="ctr">
              <a:defRPr/>
            </a:pPr>
            <a:endParaRPr lang="en-US" sz="2400" b="1" dirty="0">
              <a:solidFill>
                <a:srgbClr val="CC6600"/>
              </a:solidFill>
            </a:endParaRPr>
          </a:p>
        </p:txBody>
      </p:sp>
    </p:spTree>
    <p:extLst>
      <p:ext uri="{BB962C8B-B14F-4D97-AF65-F5344CB8AC3E}">
        <p14:creationId xmlns:p14="http://schemas.microsoft.com/office/powerpoint/2010/main" val="19851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esk1"/>
          <p:cNvSpPr>
            <a:spLocks noEditPoints="1" noChangeArrowheads="1"/>
          </p:cNvSpPr>
          <p:nvPr/>
        </p:nvSpPr>
        <p:spPr bwMode="auto">
          <a:xfrm>
            <a:off x="1031875" y="1182930"/>
            <a:ext cx="257174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a:solidFill>
                  <a:srgbClr val="FF00FF"/>
                </a:solidFill>
              </a:rPr>
              <a:t>NGHE, XEM</a:t>
            </a:r>
          </a:p>
          <a:p>
            <a:pPr algn="ctr">
              <a:defRPr/>
            </a:pPr>
            <a:r>
              <a:rPr lang="en-US" sz="2000" b="1" i="1">
                <a:solidFill>
                  <a:srgbClr val="CC6600"/>
                </a:solidFill>
              </a:rPr>
              <a:t>(truyền thông)</a:t>
            </a:r>
          </a:p>
        </p:txBody>
      </p:sp>
      <p:sp>
        <p:nvSpPr>
          <p:cNvPr id="71684" name="desk1"/>
          <p:cNvSpPr>
            <a:spLocks noEditPoints="1" noChangeArrowheads="1"/>
          </p:cNvSpPr>
          <p:nvPr/>
        </p:nvSpPr>
        <p:spPr bwMode="auto">
          <a:xfrm>
            <a:off x="955675" y="2339525"/>
            <a:ext cx="264794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a:solidFill>
                  <a:srgbClr val="FF00FF"/>
                </a:solidFill>
              </a:rPr>
              <a:t>ĐỌC</a:t>
            </a:r>
          </a:p>
          <a:p>
            <a:pPr algn="ctr">
              <a:defRPr/>
            </a:pPr>
            <a:r>
              <a:rPr lang="en-US" sz="2000" b="1" i="1">
                <a:solidFill>
                  <a:srgbClr val="CC6600"/>
                </a:solidFill>
              </a:rPr>
              <a:t>(NQ, TL, HD)</a:t>
            </a:r>
          </a:p>
        </p:txBody>
      </p:sp>
      <p:sp>
        <p:nvSpPr>
          <p:cNvPr id="71685" name="desk1"/>
          <p:cNvSpPr>
            <a:spLocks noEditPoints="1" noChangeArrowheads="1"/>
          </p:cNvSpPr>
          <p:nvPr/>
        </p:nvSpPr>
        <p:spPr bwMode="auto">
          <a:xfrm>
            <a:off x="993774" y="3429000"/>
            <a:ext cx="264794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dirty="0">
                <a:solidFill>
                  <a:srgbClr val="FF00FF"/>
                </a:solidFill>
              </a:rPr>
              <a:t>COPY, SHARE</a:t>
            </a:r>
          </a:p>
          <a:p>
            <a:pPr algn="ctr">
              <a:defRPr/>
            </a:pPr>
            <a:r>
              <a:rPr lang="en-US" sz="2000" b="1" i="1" dirty="0">
                <a:solidFill>
                  <a:srgbClr val="CC6600"/>
                </a:solidFill>
              </a:rPr>
              <a:t>(Chia </a:t>
            </a:r>
            <a:r>
              <a:rPr lang="en-US" sz="2000" b="1" i="1" dirty="0" err="1">
                <a:solidFill>
                  <a:srgbClr val="CC6600"/>
                </a:solidFill>
              </a:rPr>
              <a:t>sẻ</a:t>
            </a:r>
            <a:r>
              <a:rPr lang="en-US" sz="2000" b="1" i="1" dirty="0">
                <a:solidFill>
                  <a:srgbClr val="CC6600"/>
                </a:solidFill>
              </a:rPr>
              <a:t> group)</a:t>
            </a:r>
          </a:p>
        </p:txBody>
      </p:sp>
      <p:sp>
        <p:nvSpPr>
          <p:cNvPr id="71686" name="desk1"/>
          <p:cNvSpPr>
            <a:spLocks noEditPoints="1" noChangeArrowheads="1"/>
          </p:cNvSpPr>
          <p:nvPr/>
        </p:nvSpPr>
        <p:spPr bwMode="auto">
          <a:xfrm>
            <a:off x="1031875" y="4756065"/>
            <a:ext cx="264794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algn="ctr">
              <a:defRPr/>
            </a:pPr>
            <a:r>
              <a:rPr lang="en-US" sz="2400" b="1" dirty="0">
                <a:solidFill>
                  <a:srgbClr val="FF00FF"/>
                </a:solidFill>
              </a:rPr>
              <a:t>TIẾP XÚC </a:t>
            </a:r>
            <a:r>
              <a:rPr lang="en-US" sz="2000" b="1" i="1" dirty="0">
                <a:solidFill>
                  <a:srgbClr val="CC6600"/>
                </a:solidFill>
              </a:rPr>
              <a:t>(</a:t>
            </a:r>
            <a:r>
              <a:rPr lang="en-US" sz="2000" b="1" i="1" dirty="0" err="1">
                <a:solidFill>
                  <a:srgbClr val="CC6600"/>
                </a:solidFill>
              </a:rPr>
              <a:t>Thông</a:t>
            </a:r>
            <a:r>
              <a:rPr lang="en-US" sz="2000" b="1" i="1" dirty="0">
                <a:solidFill>
                  <a:srgbClr val="CC6600"/>
                </a:solidFill>
              </a:rPr>
              <a:t> tin </a:t>
            </a:r>
            <a:r>
              <a:rPr lang="en-US" sz="2000" b="1" i="1" dirty="0" err="1">
                <a:solidFill>
                  <a:srgbClr val="CC6600"/>
                </a:solidFill>
              </a:rPr>
              <a:t>thực</a:t>
            </a:r>
            <a:r>
              <a:rPr lang="en-US" sz="2000" b="1" i="1" dirty="0">
                <a:solidFill>
                  <a:srgbClr val="CC6600"/>
                </a:solidFill>
              </a:rPr>
              <a:t> </a:t>
            </a:r>
            <a:r>
              <a:rPr lang="en-US" sz="2000" b="1" i="1" dirty="0" err="1">
                <a:solidFill>
                  <a:srgbClr val="CC6600"/>
                </a:solidFill>
              </a:rPr>
              <a:t>tế</a:t>
            </a:r>
            <a:r>
              <a:rPr lang="en-US" sz="2000" b="1" i="1" dirty="0">
                <a:solidFill>
                  <a:srgbClr val="CC6600"/>
                </a:solidFill>
              </a:rPr>
              <a:t>)</a:t>
            </a:r>
          </a:p>
        </p:txBody>
      </p:sp>
      <p:sp>
        <p:nvSpPr>
          <p:cNvPr id="71691" name="AutoShape 11"/>
          <p:cNvSpPr>
            <a:spLocks noChangeArrowheads="1"/>
          </p:cNvSpPr>
          <p:nvPr/>
        </p:nvSpPr>
        <p:spPr bwMode="auto">
          <a:xfrm>
            <a:off x="7943851" y="1066800"/>
            <a:ext cx="2114549" cy="4114800"/>
          </a:xfrm>
          <a:prstGeom prst="rightArrow">
            <a:avLst>
              <a:gd name="adj1" fmla="val 50000"/>
              <a:gd name="adj2" fmla="val 25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400" b="1" dirty="0">
                <a:solidFill>
                  <a:srgbClr val="C00000"/>
                </a:solidFill>
                <a:latin typeface="Times New Roman" panose="02020603050405020304" pitchFamily="18" charset="0"/>
                <a:cs typeface="Times New Roman" panose="02020603050405020304" pitchFamily="18" charset="0"/>
              </a:rPr>
              <a:t>HỆ THỐNG</a:t>
            </a:r>
          </a:p>
          <a:p>
            <a:pPr algn="ctr"/>
            <a:r>
              <a:rPr lang="en-US" sz="2400" b="1" dirty="0">
                <a:solidFill>
                  <a:srgbClr val="C00000"/>
                </a:solidFill>
                <a:latin typeface="Times New Roman" panose="02020603050405020304" pitchFamily="18" charset="0"/>
                <a:cs typeface="Times New Roman" panose="02020603050405020304" pitchFamily="18" charset="0"/>
              </a:rPr>
              <a:t>CẬP NHẬT</a:t>
            </a:r>
          </a:p>
          <a:p>
            <a:pPr algn="ctr"/>
            <a:r>
              <a:rPr lang="en-US" sz="2400" b="1" dirty="0">
                <a:solidFill>
                  <a:srgbClr val="C00000"/>
                </a:solidFill>
                <a:latin typeface="Times New Roman" panose="02020603050405020304" pitchFamily="18" charset="0"/>
                <a:cs typeface="Times New Roman" panose="02020603050405020304" pitchFamily="18" charset="0"/>
              </a:rPr>
              <a:t>QUẢN LÝ</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71696" name="desk1"/>
          <p:cNvSpPr>
            <a:spLocks noEditPoints="1" noChangeArrowheads="1"/>
          </p:cNvSpPr>
          <p:nvPr/>
        </p:nvSpPr>
        <p:spPr bwMode="auto">
          <a:xfrm>
            <a:off x="4966401" y="1567348"/>
            <a:ext cx="2959100" cy="318871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endParaRPr lang="en-US" sz="2400" b="1" dirty="0">
              <a:solidFill>
                <a:srgbClr val="0000FF"/>
              </a:solidFill>
              <a:latin typeface="Times New Roman" panose="02020603050405020304" pitchFamily="18" charset="0"/>
              <a:cs typeface="Times New Roman" panose="02020603050405020304" pitchFamily="18" charset="0"/>
            </a:endParaRPr>
          </a:p>
          <a:p>
            <a:pPr algn="ctr">
              <a:defRPr/>
            </a:pPr>
            <a:r>
              <a:rPr lang="en-US" sz="2400" b="1" dirty="0">
                <a:solidFill>
                  <a:srgbClr val="0000FF"/>
                </a:solidFill>
                <a:latin typeface="Times New Roman" panose="02020603050405020304" pitchFamily="18" charset="0"/>
                <a:cs typeface="Times New Roman" panose="02020603050405020304" pitchFamily="18" charset="0"/>
              </a:rPr>
              <a:t>TÍCH HỢP </a:t>
            </a:r>
          </a:p>
          <a:p>
            <a:pPr algn="ctr">
              <a:defRPr/>
            </a:pPr>
            <a:r>
              <a:rPr lang="en-US" sz="2400" b="1" dirty="0">
                <a:solidFill>
                  <a:srgbClr val="0000FF"/>
                </a:solidFill>
                <a:latin typeface="Times New Roman" panose="02020603050405020304" pitchFamily="18" charset="0"/>
                <a:cs typeface="Times New Roman" panose="02020603050405020304" pitchFamily="18" charset="0"/>
              </a:rPr>
              <a:t>HỆ THỐNG</a:t>
            </a:r>
          </a:p>
          <a:p>
            <a:pPr algn="ctr">
              <a:defRPr/>
            </a:pPr>
            <a:r>
              <a:rPr lang="en-US" sz="2400" b="1" dirty="0">
                <a:solidFill>
                  <a:srgbClr val="0000FF"/>
                </a:solidFill>
                <a:latin typeface="Times New Roman" panose="02020603050405020304" pitchFamily="18" charset="0"/>
                <a:cs typeface="Times New Roman" panose="02020603050405020304" pitchFamily="18" charset="0"/>
              </a:rPr>
              <a:t>THÔNG TIN PHÁP LUẬT </a:t>
            </a:r>
          </a:p>
          <a:p>
            <a:pPr algn="ctr">
              <a:defRPr/>
            </a:pPr>
            <a:endParaRPr lang="en-US" sz="2400" b="1" dirty="0">
              <a:solidFill>
                <a:srgbClr val="0000FF"/>
              </a:solidFill>
            </a:endParaRPr>
          </a:p>
        </p:txBody>
      </p:sp>
      <p:sp>
        <p:nvSpPr>
          <p:cNvPr id="71697" name="desk1"/>
          <p:cNvSpPr>
            <a:spLocks noEditPoints="1" noChangeArrowheads="1"/>
          </p:cNvSpPr>
          <p:nvPr/>
        </p:nvSpPr>
        <p:spPr bwMode="auto">
          <a:xfrm>
            <a:off x="4995420" y="5696555"/>
            <a:ext cx="2959099"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FF"/>
                </a:solidFill>
              </a:rPr>
              <a:t>ỨNG DỤNG</a:t>
            </a:r>
          </a:p>
          <a:p>
            <a:pPr algn="ctr">
              <a:defRPr/>
            </a:pPr>
            <a:r>
              <a:rPr lang="en-US" sz="2000" b="1" dirty="0">
                <a:solidFill>
                  <a:srgbClr val="CC6600"/>
                </a:solidFill>
              </a:rPr>
              <a:t>(CN, Net)</a:t>
            </a:r>
          </a:p>
          <a:p>
            <a:pPr algn="ctr">
              <a:defRPr/>
            </a:pPr>
            <a:endParaRPr lang="en-US" sz="2000" b="1" i="1" dirty="0">
              <a:solidFill>
                <a:srgbClr val="CC6600"/>
              </a:solidFill>
            </a:endParaRPr>
          </a:p>
        </p:txBody>
      </p:sp>
      <p:sp>
        <p:nvSpPr>
          <p:cNvPr id="2" name="Rectangle 1">
            <a:extLst>
              <a:ext uri="{FF2B5EF4-FFF2-40B4-BE49-F238E27FC236}">
                <a16:creationId xmlns:a16="http://schemas.microsoft.com/office/drawing/2014/main" id="{2CEEC11A-3D68-40B3-A892-C46A133914A6}"/>
              </a:ext>
            </a:extLst>
          </p:cNvPr>
          <p:cNvSpPr/>
          <p:nvPr/>
        </p:nvSpPr>
        <p:spPr>
          <a:xfrm>
            <a:off x="3048000" y="247045"/>
            <a:ext cx="7257050" cy="523220"/>
          </a:xfrm>
          <a:prstGeom prst="rect">
            <a:avLst/>
          </a:prstGeom>
          <a:noFill/>
        </p:spPr>
        <p:txBody>
          <a:bodyPr wrap="none" lIns="91440" tIns="45720" rIns="91440" bIns="45720">
            <a:spAutoFit/>
          </a:bodyPr>
          <a:lstStyle/>
          <a:p>
            <a:pPr algn="ctr"/>
            <a:r>
              <a:rPr lang="en-US" sz="28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KỸ NĂNG </a:t>
            </a:r>
            <a:r>
              <a:rPr lang="en-US" sz="2800" b="1" kern="1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XỬ LÝ THÔNG TIN PHÁP LUẬT</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desk1">
            <a:extLst>
              <a:ext uri="{FF2B5EF4-FFF2-40B4-BE49-F238E27FC236}">
                <a16:creationId xmlns:a16="http://schemas.microsoft.com/office/drawing/2014/main" id="{BC584158-D609-41C5-B472-29FC935F245C}"/>
              </a:ext>
            </a:extLst>
          </p:cNvPr>
          <p:cNvSpPr>
            <a:spLocks noEditPoints="1" noChangeArrowheads="1"/>
          </p:cNvSpPr>
          <p:nvPr/>
        </p:nvSpPr>
        <p:spPr bwMode="auto">
          <a:xfrm>
            <a:off x="10058400" y="952500"/>
            <a:ext cx="1905000" cy="48006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sz="2400" b="1" dirty="0">
              <a:solidFill>
                <a:srgbClr val="0000FF"/>
              </a:solidFill>
              <a:latin typeface="Times New Roman" panose="02020603050405020304" pitchFamily="18" charset="0"/>
              <a:cs typeface="Times New Roman" panose="02020603050405020304" pitchFamily="18" charset="0"/>
            </a:endParaRPr>
          </a:p>
          <a:p>
            <a:pPr algn="ctr">
              <a:defRPr/>
            </a:pPr>
            <a:endParaRPr lang="en-US" sz="2400" b="1" dirty="0">
              <a:solidFill>
                <a:srgbClr val="0000FF"/>
              </a:solidFill>
              <a:latin typeface="Times New Roman" panose="02020603050405020304" pitchFamily="18" charset="0"/>
              <a:cs typeface="Times New Roman" panose="02020603050405020304" pitchFamily="18" charset="0"/>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pic>
        <p:nvPicPr>
          <p:cNvPr id="19" name="Picture 8" descr="8 smartphone nổi bật dưới 10 triệu đồng - VnExpress Số hóa">
            <a:extLst>
              <a:ext uri="{FF2B5EF4-FFF2-40B4-BE49-F238E27FC236}">
                <a16:creationId xmlns:a16="http://schemas.microsoft.com/office/drawing/2014/main" id="{7A98D89D-7525-4044-BBC1-E98797766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00" t="3264" r="31093" b="5000"/>
          <a:stretch/>
        </p:blipFill>
        <p:spPr bwMode="auto">
          <a:xfrm rot="21376669">
            <a:off x="10135813" y="2079545"/>
            <a:ext cx="1740364" cy="274365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E3412B1A-F0D6-4FAC-A869-BF30655409D0}"/>
              </a:ext>
            </a:extLst>
          </p:cNvPr>
          <p:cNvSpPr/>
          <p:nvPr/>
        </p:nvSpPr>
        <p:spPr>
          <a:xfrm rot="21052597">
            <a:off x="9988102" y="1452178"/>
            <a:ext cx="1882247"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 note</a:t>
            </a:r>
          </a:p>
        </p:txBody>
      </p:sp>
      <p:sp>
        <p:nvSpPr>
          <p:cNvPr id="10" name="Arrow: Right 9">
            <a:extLst>
              <a:ext uri="{FF2B5EF4-FFF2-40B4-BE49-F238E27FC236}">
                <a16:creationId xmlns:a16="http://schemas.microsoft.com/office/drawing/2014/main" id="{759FA4A9-9BEE-4C83-8EEC-1397CCD26A4F}"/>
              </a:ext>
            </a:extLst>
          </p:cNvPr>
          <p:cNvSpPr/>
          <p:nvPr/>
        </p:nvSpPr>
        <p:spPr>
          <a:xfrm>
            <a:off x="3955020" y="1513846"/>
            <a:ext cx="942975" cy="70610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727574E6-6FC8-444A-9A41-106BBBDE3100}"/>
              </a:ext>
            </a:extLst>
          </p:cNvPr>
          <p:cNvSpPr/>
          <p:nvPr/>
        </p:nvSpPr>
        <p:spPr>
          <a:xfrm>
            <a:off x="3955019" y="2443672"/>
            <a:ext cx="942975" cy="70610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6CAB68B4-4484-45A7-B184-B9BF36A7D6CA}"/>
              </a:ext>
            </a:extLst>
          </p:cNvPr>
          <p:cNvSpPr/>
          <p:nvPr/>
        </p:nvSpPr>
        <p:spPr>
          <a:xfrm>
            <a:off x="3973369" y="3533147"/>
            <a:ext cx="942975" cy="70610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294416FE-3E07-4F80-8AED-02119DEBEDB5}"/>
              </a:ext>
            </a:extLst>
          </p:cNvPr>
          <p:cNvSpPr/>
          <p:nvPr/>
        </p:nvSpPr>
        <p:spPr>
          <a:xfrm>
            <a:off x="4030523" y="4510573"/>
            <a:ext cx="942975" cy="70610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A5FD0709-DC73-464B-BD37-5C1637EF6E39}"/>
              </a:ext>
            </a:extLst>
          </p:cNvPr>
          <p:cNvSpPr/>
          <p:nvPr/>
        </p:nvSpPr>
        <p:spPr>
          <a:xfrm>
            <a:off x="6072653" y="4727725"/>
            <a:ext cx="729692" cy="825423"/>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1000"/>
                                        <p:tgtEl>
                                          <p:spTgt spid="71683"/>
                                        </p:tgtEl>
                                      </p:cBhvr>
                                    </p:animEffect>
                                    <p:anim calcmode="lin" valueType="num">
                                      <p:cBhvr>
                                        <p:cTn id="8" dur="1000" fill="hold"/>
                                        <p:tgtEl>
                                          <p:spTgt spid="71683"/>
                                        </p:tgtEl>
                                        <p:attrNameLst>
                                          <p:attrName>ppt_x</p:attrName>
                                        </p:attrNameLst>
                                      </p:cBhvr>
                                      <p:tavLst>
                                        <p:tav tm="0">
                                          <p:val>
                                            <p:strVal val="#ppt_x"/>
                                          </p:val>
                                        </p:tav>
                                        <p:tav tm="100000">
                                          <p:val>
                                            <p:strVal val="#ppt_x"/>
                                          </p:val>
                                        </p:tav>
                                      </p:tavLst>
                                    </p:anim>
                                    <p:anim calcmode="lin" valueType="num">
                                      <p:cBhvr>
                                        <p:cTn id="9" dur="1000" fill="hold"/>
                                        <p:tgtEl>
                                          <p:spTgt spid="7168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684"/>
                                        </p:tgtEl>
                                        <p:attrNameLst>
                                          <p:attrName>style.visibility</p:attrName>
                                        </p:attrNameLst>
                                      </p:cBhvr>
                                      <p:to>
                                        <p:strVal val="visible"/>
                                      </p:to>
                                    </p:set>
                                    <p:animEffect transition="in" filter="fade">
                                      <p:cBhvr>
                                        <p:cTn id="14" dur="1000"/>
                                        <p:tgtEl>
                                          <p:spTgt spid="71684"/>
                                        </p:tgtEl>
                                      </p:cBhvr>
                                    </p:animEffect>
                                    <p:anim calcmode="lin" valueType="num">
                                      <p:cBhvr>
                                        <p:cTn id="15" dur="1000" fill="hold"/>
                                        <p:tgtEl>
                                          <p:spTgt spid="71684"/>
                                        </p:tgtEl>
                                        <p:attrNameLst>
                                          <p:attrName>ppt_x</p:attrName>
                                        </p:attrNameLst>
                                      </p:cBhvr>
                                      <p:tavLst>
                                        <p:tav tm="0">
                                          <p:val>
                                            <p:strVal val="#ppt_x"/>
                                          </p:val>
                                        </p:tav>
                                        <p:tav tm="100000">
                                          <p:val>
                                            <p:strVal val="#ppt_x"/>
                                          </p:val>
                                        </p:tav>
                                      </p:tavLst>
                                    </p:anim>
                                    <p:anim calcmode="lin" valueType="num">
                                      <p:cBhvr>
                                        <p:cTn id="16"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685"/>
                                        </p:tgtEl>
                                        <p:attrNameLst>
                                          <p:attrName>style.visibility</p:attrName>
                                        </p:attrNameLst>
                                      </p:cBhvr>
                                      <p:to>
                                        <p:strVal val="visible"/>
                                      </p:to>
                                    </p:set>
                                    <p:animEffect transition="in" filter="fade">
                                      <p:cBhvr>
                                        <p:cTn id="21" dur="1000"/>
                                        <p:tgtEl>
                                          <p:spTgt spid="71685"/>
                                        </p:tgtEl>
                                      </p:cBhvr>
                                    </p:animEffect>
                                    <p:anim calcmode="lin" valueType="num">
                                      <p:cBhvr>
                                        <p:cTn id="22" dur="1000" fill="hold"/>
                                        <p:tgtEl>
                                          <p:spTgt spid="71685"/>
                                        </p:tgtEl>
                                        <p:attrNameLst>
                                          <p:attrName>ppt_x</p:attrName>
                                        </p:attrNameLst>
                                      </p:cBhvr>
                                      <p:tavLst>
                                        <p:tav tm="0">
                                          <p:val>
                                            <p:strVal val="#ppt_x"/>
                                          </p:val>
                                        </p:tav>
                                        <p:tav tm="100000">
                                          <p:val>
                                            <p:strVal val="#ppt_x"/>
                                          </p:val>
                                        </p:tav>
                                      </p:tavLst>
                                    </p:anim>
                                    <p:anim calcmode="lin" valueType="num">
                                      <p:cBhvr>
                                        <p:cTn id="23" dur="1000" fill="hold"/>
                                        <p:tgtEl>
                                          <p:spTgt spid="7168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686"/>
                                        </p:tgtEl>
                                        <p:attrNameLst>
                                          <p:attrName>style.visibility</p:attrName>
                                        </p:attrNameLst>
                                      </p:cBhvr>
                                      <p:to>
                                        <p:strVal val="visible"/>
                                      </p:to>
                                    </p:set>
                                    <p:animEffect transition="in" filter="fade">
                                      <p:cBhvr>
                                        <p:cTn id="28" dur="1000"/>
                                        <p:tgtEl>
                                          <p:spTgt spid="71686"/>
                                        </p:tgtEl>
                                      </p:cBhvr>
                                    </p:animEffect>
                                    <p:anim calcmode="lin" valueType="num">
                                      <p:cBhvr>
                                        <p:cTn id="29" dur="1000" fill="hold"/>
                                        <p:tgtEl>
                                          <p:spTgt spid="71686"/>
                                        </p:tgtEl>
                                        <p:attrNameLst>
                                          <p:attrName>ppt_x</p:attrName>
                                        </p:attrNameLst>
                                      </p:cBhvr>
                                      <p:tavLst>
                                        <p:tav tm="0">
                                          <p:val>
                                            <p:strVal val="#ppt_x"/>
                                          </p:val>
                                        </p:tav>
                                        <p:tav tm="100000">
                                          <p:val>
                                            <p:strVal val="#ppt_x"/>
                                          </p:val>
                                        </p:tav>
                                      </p:tavLst>
                                    </p:anim>
                                    <p:anim calcmode="lin" valueType="num">
                                      <p:cBhvr>
                                        <p:cTn id="30" dur="1000" fill="hold"/>
                                        <p:tgtEl>
                                          <p:spTgt spid="716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1697"/>
                                        </p:tgtEl>
                                        <p:attrNameLst>
                                          <p:attrName>style.visibility</p:attrName>
                                        </p:attrNameLst>
                                      </p:cBhvr>
                                      <p:to>
                                        <p:strVal val="visible"/>
                                      </p:to>
                                    </p:set>
                                    <p:animEffect transition="in" filter="barn(inVertical)">
                                      <p:cBhvr>
                                        <p:cTn id="35" dur="500"/>
                                        <p:tgtEl>
                                          <p:spTgt spid="7169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1696"/>
                                        </p:tgtEl>
                                        <p:attrNameLst>
                                          <p:attrName>style.visibility</p:attrName>
                                        </p:attrNameLst>
                                      </p:cBhvr>
                                      <p:to>
                                        <p:strVal val="visible"/>
                                      </p:to>
                                    </p:set>
                                    <p:animEffect transition="in" filter="barn(inVertical)">
                                      <p:cBhvr>
                                        <p:cTn id="55" dur="500"/>
                                        <p:tgtEl>
                                          <p:spTgt spid="7169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1691"/>
                                        </p:tgtEl>
                                        <p:attrNameLst>
                                          <p:attrName>style.visibility</p:attrName>
                                        </p:attrNameLst>
                                      </p:cBhvr>
                                      <p:to>
                                        <p:strVal val="visible"/>
                                      </p:to>
                                    </p:set>
                                    <p:animEffect transition="in" filter="fade">
                                      <p:cBhvr>
                                        <p:cTn id="60" dur="1000"/>
                                        <p:tgtEl>
                                          <p:spTgt spid="71691"/>
                                        </p:tgtEl>
                                      </p:cBhvr>
                                    </p:animEffect>
                                    <p:anim calcmode="lin" valueType="num">
                                      <p:cBhvr>
                                        <p:cTn id="61" dur="1000" fill="hold"/>
                                        <p:tgtEl>
                                          <p:spTgt spid="71691"/>
                                        </p:tgtEl>
                                        <p:attrNameLst>
                                          <p:attrName>ppt_x</p:attrName>
                                        </p:attrNameLst>
                                      </p:cBhvr>
                                      <p:tavLst>
                                        <p:tav tm="0">
                                          <p:val>
                                            <p:strVal val="#ppt_x"/>
                                          </p:val>
                                        </p:tav>
                                        <p:tav tm="100000">
                                          <p:val>
                                            <p:strVal val="#ppt_x"/>
                                          </p:val>
                                        </p:tav>
                                      </p:tavLst>
                                    </p:anim>
                                    <p:anim calcmode="lin" valueType="num">
                                      <p:cBhvr>
                                        <p:cTn id="62" dur="1000" fill="hold"/>
                                        <p:tgtEl>
                                          <p:spTgt spid="7169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par>
                                <p:cTn id="71" presetID="2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71691" grpId="0" animBg="1"/>
      <p:bldP spid="71696" grpId="0" animBg="1"/>
      <p:bldP spid="71697" grpId="0" animBg="1"/>
      <p:bldP spid="18" grpId="0" animBg="1"/>
      <p:bldP spid="20" grpId="0"/>
      <p:bldP spid="10" grpId="0" animBg="1"/>
      <p:bldP spid="28" grpId="0" animBg="1"/>
      <p:bldP spid="29" grpId="0" animBg="1"/>
      <p:bldP spid="3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j0297551"/>
          <p:cNvPicPr>
            <a:picLocks noGrp="1" noChangeAspect="1" noChangeArrowheads="1"/>
          </p:cNvPicPr>
          <p:nvPr>
            <p:ph/>
          </p:nvPr>
        </p:nvPicPr>
        <p:blipFill>
          <a:blip r:embed="rId2" cstate="print"/>
          <a:srcRect/>
          <a:stretch>
            <a:fillRect/>
          </a:stretch>
        </p:blipFill>
        <p:spPr>
          <a:xfrm>
            <a:off x="183683" y="4062411"/>
            <a:ext cx="1627352" cy="2483170"/>
          </a:xfrm>
        </p:spPr>
      </p:pic>
      <p:sp>
        <p:nvSpPr>
          <p:cNvPr id="15363" name="AutoShape 3"/>
          <p:cNvSpPr>
            <a:spLocks noChangeArrowheads="1"/>
          </p:cNvSpPr>
          <p:nvPr/>
        </p:nvSpPr>
        <p:spPr bwMode="auto">
          <a:xfrm>
            <a:off x="466725" y="0"/>
            <a:ext cx="4619526" cy="2429785"/>
          </a:xfrm>
          <a:prstGeom prst="cloudCallout">
            <a:avLst>
              <a:gd name="adj1" fmla="val -34497"/>
              <a:gd name="adj2" fmla="val 116317"/>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8436" name="Picture 4" descr="j0195384"/>
          <p:cNvPicPr>
            <a:picLocks noChangeAspect="1" noChangeArrowheads="1"/>
          </p:cNvPicPr>
          <p:nvPr/>
        </p:nvPicPr>
        <p:blipFill>
          <a:blip r:embed="rId3" cstate="print"/>
          <a:srcRect/>
          <a:stretch>
            <a:fillRect/>
          </a:stretch>
        </p:blipFill>
        <p:spPr bwMode="auto">
          <a:xfrm>
            <a:off x="3505201" y="4800601"/>
            <a:ext cx="1795463" cy="1833563"/>
          </a:xfrm>
          <a:prstGeom prst="rect">
            <a:avLst/>
          </a:prstGeom>
          <a:noFill/>
          <a:ln w="9525">
            <a:noFill/>
            <a:miter lim="800000"/>
            <a:headEnd/>
            <a:tailEnd/>
          </a:ln>
        </p:spPr>
      </p:pic>
      <p:pic>
        <p:nvPicPr>
          <p:cNvPr id="18437" name="Picture 5" descr="j0291984"/>
          <p:cNvPicPr>
            <a:picLocks noChangeAspect="1" noChangeArrowheads="1"/>
          </p:cNvPicPr>
          <p:nvPr/>
        </p:nvPicPr>
        <p:blipFill>
          <a:blip r:embed="rId4" cstate="print"/>
          <a:srcRect/>
          <a:stretch>
            <a:fillRect/>
          </a:stretch>
        </p:blipFill>
        <p:spPr bwMode="auto">
          <a:xfrm>
            <a:off x="9812338" y="73823"/>
            <a:ext cx="1808162" cy="1914525"/>
          </a:xfrm>
          <a:prstGeom prst="rect">
            <a:avLst/>
          </a:prstGeom>
          <a:noFill/>
          <a:ln w="9525">
            <a:noFill/>
            <a:miter lim="800000"/>
            <a:headEnd/>
            <a:tailEnd/>
          </a:ln>
        </p:spPr>
      </p:pic>
      <p:pic>
        <p:nvPicPr>
          <p:cNvPr id="18438" name="Picture 6" descr="j0300520"/>
          <p:cNvPicPr>
            <a:picLocks noChangeAspect="1" noChangeArrowheads="1" noCrop="1"/>
          </p:cNvPicPr>
          <p:nvPr/>
        </p:nvPicPr>
        <p:blipFill>
          <a:blip r:embed="rId5" cstate="print"/>
          <a:srcRect/>
          <a:stretch>
            <a:fillRect/>
          </a:stretch>
        </p:blipFill>
        <p:spPr bwMode="auto">
          <a:xfrm>
            <a:off x="9934576" y="4095489"/>
            <a:ext cx="1712913" cy="1473200"/>
          </a:xfrm>
          <a:prstGeom prst="rect">
            <a:avLst/>
          </a:prstGeom>
          <a:noFill/>
          <a:ln w="9525">
            <a:noFill/>
            <a:miter lim="800000"/>
            <a:headEnd/>
            <a:tailEnd/>
          </a:ln>
        </p:spPr>
      </p:pic>
      <p:pic>
        <p:nvPicPr>
          <p:cNvPr id="18439" name="Picture 7" descr="j0301252"/>
          <p:cNvPicPr>
            <a:picLocks noChangeAspect="1" noChangeArrowheads="1"/>
          </p:cNvPicPr>
          <p:nvPr/>
        </p:nvPicPr>
        <p:blipFill>
          <a:blip r:embed="rId6" cstate="print"/>
          <a:srcRect/>
          <a:stretch>
            <a:fillRect/>
          </a:stretch>
        </p:blipFill>
        <p:spPr bwMode="auto">
          <a:xfrm>
            <a:off x="7562851" y="88111"/>
            <a:ext cx="1830388" cy="1565275"/>
          </a:xfrm>
          <a:prstGeom prst="rect">
            <a:avLst/>
          </a:prstGeom>
          <a:noFill/>
          <a:ln w="9525">
            <a:noFill/>
            <a:miter lim="800000"/>
            <a:headEnd/>
            <a:tailEnd/>
          </a:ln>
        </p:spPr>
      </p:pic>
      <p:pic>
        <p:nvPicPr>
          <p:cNvPr id="18441" name="Picture 9" descr="BD18220_"/>
          <p:cNvPicPr>
            <a:picLocks noChangeAspect="1" noChangeArrowheads="1"/>
          </p:cNvPicPr>
          <p:nvPr/>
        </p:nvPicPr>
        <p:blipFill>
          <a:blip r:embed="rId7" cstate="print"/>
          <a:srcRect/>
          <a:stretch>
            <a:fillRect/>
          </a:stretch>
        </p:blipFill>
        <p:spPr bwMode="auto">
          <a:xfrm>
            <a:off x="2705791" y="2049153"/>
            <a:ext cx="2133600" cy="1905000"/>
          </a:xfrm>
          <a:prstGeom prst="rect">
            <a:avLst/>
          </a:prstGeom>
          <a:noFill/>
          <a:ln w="9525">
            <a:noFill/>
            <a:miter lim="800000"/>
            <a:headEnd/>
            <a:tailEnd/>
          </a:ln>
        </p:spPr>
      </p:pic>
      <p:sp>
        <p:nvSpPr>
          <p:cNvPr id="18444" name="AutoShape 12"/>
          <p:cNvSpPr>
            <a:spLocks noChangeArrowheads="1"/>
          </p:cNvSpPr>
          <p:nvPr/>
        </p:nvSpPr>
        <p:spPr bwMode="auto">
          <a:xfrm>
            <a:off x="2574920" y="3190875"/>
            <a:ext cx="2511331" cy="1485654"/>
          </a:xfrm>
          <a:prstGeom prst="star24">
            <a:avLst>
              <a:gd name="adj" fmla="val 37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b="1" dirty="0">
                <a:solidFill>
                  <a:schemeClr val="accent2"/>
                </a:solidFill>
              </a:rPr>
              <a:t>TRUYỀN </a:t>
            </a:r>
          </a:p>
          <a:p>
            <a:pPr algn="ctr"/>
            <a:r>
              <a:rPr lang="en-US" sz="2400" b="1" dirty="0">
                <a:solidFill>
                  <a:schemeClr val="accent2"/>
                </a:solidFill>
              </a:rPr>
              <a:t>THANH</a:t>
            </a:r>
          </a:p>
        </p:txBody>
      </p:sp>
      <p:sp>
        <p:nvSpPr>
          <p:cNvPr id="18445" name="AutoShape 13"/>
          <p:cNvSpPr>
            <a:spLocks noChangeArrowheads="1"/>
          </p:cNvSpPr>
          <p:nvPr/>
        </p:nvSpPr>
        <p:spPr bwMode="auto">
          <a:xfrm>
            <a:off x="7258051" y="1092204"/>
            <a:ext cx="2133600" cy="1371600"/>
          </a:xfrm>
          <a:prstGeom prst="star24">
            <a:avLst>
              <a:gd name="adj" fmla="val 37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b="1" dirty="0">
                <a:solidFill>
                  <a:schemeClr val="accent2"/>
                </a:solidFill>
                <a:latin typeface="Times New Roman" panose="02020603050405020304" pitchFamily="18" charset="0"/>
                <a:cs typeface="Times New Roman" panose="02020603050405020304" pitchFamily="18" charset="0"/>
              </a:rPr>
              <a:t>KHOA </a:t>
            </a:r>
          </a:p>
          <a:p>
            <a:pPr algn="ctr"/>
            <a:r>
              <a:rPr lang="en-US" sz="2400" b="1" dirty="0">
                <a:solidFill>
                  <a:schemeClr val="accent2"/>
                </a:solidFill>
                <a:latin typeface="Times New Roman" panose="02020603050405020304" pitchFamily="18" charset="0"/>
                <a:cs typeface="Times New Roman" panose="02020603050405020304" pitchFamily="18" charset="0"/>
              </a:rPr>
              <a:t>HỌC</a:t>
            </a:r>
          </a:p>
        </p:txBody>
      </p:sp>
      <p:sp>
        <p:nvSpPr>
          <p:cNvPr id="18446" name="AutoShape 14"/>
          <p:cNvSpPr>
            <a:spLocks noChangeArrowheads="1"/>
          </p:cNvSpPr>
          <p:nvPr/>
        </p:nvSpPr>
        <p:spPr bwMode="auto">
          <a:xfrm>
            <a:off x="9486900" y="1445422"/>
            <a:ext cx="2133600" cy="1371600"/>
          </a:xfrm>
          <a:prstGeom prst="star24">
            <a:avLst>
              <a:gd name="adj" fmla="val 37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b="1" dirty="0">
                <a:solidFill>
                  <a:schemeClr val="accent2"/>
                </a:solidFill>
                <a:latin typeface="Times New Roman" panose="02020603050405020304" pitchFamily="18" charset="0"/>
                <a:cs typeface="Times New Roman" panose="02020603050405020304" pitchFamily="18" charset="0"/>
              </a:rPr>
              <a:t>VĂN BẢN</a:t>
            </a:r>
          </a:p>
          <a:p>
            <a:pPr algn="ctr"/>
            <a:r>
              <a:rPr lang="en-US" sz="2400" b="1" dirty="0">
                <a:solidFill>
                  <a:schemeClr val="accent2"/>
                </a:solidFill>
                <a:latin typeface="Times New Roman" panose="02020603050405020304" pitchFamily="18" charset="0"/>
                <a:cs typeface="Times New Roman" panose="02020603050405020304" pitchFamily="18" charset="0"/>
              </a:rPr>
              <a:t>PL</a:t>
            </a:r>
          </a:p>
        </p:txBody>
      </p:sp>
      <p:sp>
        <p:nvSpPr>
          <p:cNvPr id="18449" name="AutoShape 17"/>
          <p:cNvSpPr>
            <a:spLocks noChangeArrowheads="1"/>
          </p:cNvSpPr>
          <p:nvPr/>
        </p:nvSpPr>
        <p:spPr bwMode="auto">
          <a:xfrm>
            <a:off x="9745663" y="5367871"/>
            <a:ext cx="2133600" cy="1371600"/>
          </a:xfrm>
          <a:prstGeom prst="star24">
            <a:avLst>
              <a:gd name="adj" fmla="val 37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b="1">
                <a:solidFill>
                  <a:schemeClr val="accent2"/>
                </a:solidFill>
              </a:rPr>
              <a:t>INTERNET</a:t>
            </a:r>
          </a:p>
        </p:txBody>
      </p:sp>
      <p:pic>
        <p:nvPicPr>
          <p:cNvPr id="2050" name="Picture 2" descr="iPhone 13 xách tay tăng giá vẫn đắt khách - VnExpress Số hóa">
            <a:extLst>
              <a:ext uri="{FF2B5EF4-FFF2-40B4-BE49-F238E27FC236}">
                <a16:creationId xmlns:a16="http://schemas.microsoft.com/office/drawing/2014/main" id="{49925D6B-B283-4977-8168-2F528D3E1CC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345" r="13449"/>
          <a:stretch/>
        </p:blipFill>
        <p:spPr bwMode="auto">
          <a:xfrm>
            <a:off x="6839538" y="5049035"/>
            <a:ext cx="2243137" cy="1657350"/>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16">
            <a:extLst>
              <a:ext uri="{FF2B5EF4-FFF2-40B4-BE49-F238E27FC236}">
                <a16:creationId xmlns:a16="http://schemas.microsoft.com/office/drawing/2014/main" id="{6E47B410-EBB1-4EAE-8B79-9B3CBE59464B}"/>
              </a:ext>
            </a:extLst>
          </p:cNvPr>
          <p:cNvSpPr>
            <a:spLocks noChangeArrowheads="1"/>
          </p:cNvSpPr>
          <p:nvPr/>
        </p:nvSpPr>
        <p:spPr bwMode="auto">
          <a:xfrm>
            <a:off x="5879010" y="4145984"/>
            <a:ext cx="2778918" cy="1371600"/>
          </a:xfrm>
          <a:prstGeom prst="star24">
            <a:avLst>
              <a:gd name="adj" fmla="val 375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400" b="1" dirty="0">
                <a:solidFill>
                  <a:schemeClr val="accent2"/>
                </a:solidFill>
              </a:rPr>
              <a:t>PHONE</a:t>
            </a:r>
          </a:p>
          <a:p>
            <a:pPr algn="ctr"/>
            <a:r>
              <a:rPr lang="en-US" sz="2400" b="1" dirty="0">
                <a:solidFill>
                  <a:schemeClr val="accent2"/>
                </a:solidFill>
              </a:rPr>
              <a:t>(app, group)</a:t>
            </a:r>
          </a:p>
        </p:txBody>
      </p:sp>
      <p:pic>
        <p:nvPicPr>
          <p:cNvPr id="20" name="Picture 4" descr="j0195384">
            <a:extLst>
              <a:ext uri="{FF2B5EF4-FFF2-40B4-BE49-F238E27FC236}">
                <a16:creationId xmlns:a16="http://schemas.microsoft.com/office/drawing/2014/main" id="{45B29585-988A-4104-B690-45F6DEC6C216}"/>
              </a:ext>
            </a:extLst>
          </p:cNvPr>
          <p:cNvPicPr>
            <a:picLocks noChangeAspect="1" noChangeArrowheads="1"/>
          </p:cNvPicPr>
          <p:nvPr/>
        </p:nvPicPr>
        <p:blipFill>
          <a:blip r:embed="rId3" cstate="print"/>
          <a:srcRect/>
          <a:stretch>
            <a:fillRect/>
          </a:stretch>
        </p:blipFill>
        <p:spPr bwMode="auto">
          <a:xfrm>
            <a:off x="3440610" y="4831784"/>
            <a:ext cx="1795463" cy="1833563"/>
          </a:xfrm>
          <a:prstGeom prst="rect">
            <a:avLst/>
          </a:prstGeom>
          <a:noFill/>
          <a:ln w="9525">
            <a:noFill/>
            <a:miter lim="800000"/>
            <a:headEnd/>
            <a:tailEnd/>
          </a:ln>
        </p:spPr>
      </p:pic>
      <p:pic>
        <p:nvPicPr>
          <p:cNvPr id="2052" name="Picture 4" descr="Mỗi tỉnh, thành phố có 1 cơ quan báo in, 1 đài phát thanh - truyền hình -  BaoHaiDuong">
            <a:extLst>
              <a:ext uri="{FF2B5EF4-FFF2-40B4-BE49-F238E27FC236}">
                <a16:creationId xmlns:a16="http://schemas.microsoft.com/office/drawing/2014/main" id="{243C9F39-7669-405C-8437-34ED1D1266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5841" y="2429785"/>
            <a:ext cx="2371239" cy="152436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15">
            <a:extLst>
              <a:ext uri="{FF2B5EF4-FFF2-40B4-BE49-F238E27FC236}">
                <a16:creationId xmlns:a16="http://schemas.microsoft.com/office/drawing/2014/main" id="{5E02308F-33E0-4F75-9CD6-99AAB9D41D31}"/>
              </a:ext>
            </a:extLst>
          </p:cNvPr>
          <p:cNvSpPr>
            <a:spLocks noChangeArrowheads="1"/>
          </p:cNvSpPr>
          <p:nvPr/>
        </p:nvSpPr>
        <p:spPr bwMode="auto">
          <a:xfrm>
            <a:off x="2304354" y="5486400"/>
            <a:ext cx="2438400" cy="1371600"/>
          </a:xfrm>
          <a:prstGeom prst="star24">
            <a:avLst>
              <a:gd name="adj" fmla="val 375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2400" b="1">
                <a:solidFill>
                  <a:schemeClr val="accent2"/>
                </a:solidFill>
              </a:rPr>
              <a:t>COMPUTER</a:t>
            </a:r>
          </a:p>
        </p:txBody>
      </p:sp>
      <p:sp>
        <p:nvSpPr>
          <p:cNvPr id="24" name="AutoShape 15">
            <a:extLst>
              <a:ext uri="{FF2B5EF4-FFF2-40B4-BE49-F238E27FC236}">
                <a16:creationId xmlns:a16="http://schemas.microsoft.com/office/drawing/2014/main" id="{4CCEC6CC-35FE-4A0C-AA34-282C9BBC36A0}"/>
              </a:ext>
            </a:extLst>
          </p:cNvPr>
          <p:cNvSpPr>
            <a:spLocks noChangeArrowheads="1"/>
          </p:cNvSpPr>
          <p:nvPr/>
        </p:nvSpPr>
        <p:spPr bwMode="auto">
          <a:xfrm>
            <a:off x="8159955" y="2187085"/>
            <a:ext cx="2133600" cy="2235423"/>
          </a:xfrm>
          <a:prstGeom prst="star24">
            <a:avLst>
              <a:gd name="adj" fmla="val 375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400" b="1" dirty="0">
                <a:solidFill>
                  <a:schemeClr val="accent2"/>
                </a:solidFill>
              </a:rPr>
              <a:t>BÁO CHÍ</a:t>
            </a:r>
          </a:p>
        </p:txBody>
      </p:sp>
      <p:pic>
        <p:nvPicPr>
          <p:cNvPr id="2054" name="Picture 6" descr="VTV - Đài Truyền hình Việt Nam - Home | Facebook">
            <a:extLst>
              <a:ext uri="{FF2B5EF4-FFF2-40B4-BE49-F238E27FC236}">
                <a16:creationId xmlns:a16="http://schemas.microsoft.com/office/drawing/2014/main" id="{F94D188B-EDCB-40AA-B662-6B0579CF77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9841" y="1392241"/>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8" name="AutoShape 12">
            <a:extLst>
              <a:ext uri="{FF2B5EF4-FFF2-40B4-BE49-F238E27FC236}">
                <a16:creationId xmlns:a16="http://schemas.microsoft.com/office/drawing/2014/main" id="{8C47EEDF-3C1B-48DA-A640-B3A63D203B33}"/>
              </a:ext>
            </a:extLst>
          </p:cNvPr>
          <p:cNvSpPr>
            <a:spLocks noChangeArrowheads="1"/>
          </p:cNvSpPr>
          <p:nvPr/>
        </p:nvSpPr>
        <p:spPr bwMode="auto">
          <a:xfrm>
            <a:off x="4772123" y="2870167"/>
            <a:ext cx="2511331" cy="1485654"/>
          </a:xfrm>
          <a:prstGeom prst="star24">
            <a:avLst>
              <a:gd name="adj" fmla="val 37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b="1" dirty="0">
                <a:solidFill>
                  <a:schemeClr val="accent2"/>
                </a:solidFill>
              </a:rPr>
              <a:t>TRUYỀN </a:t>
            </a:r>
          </a:p>
          <a:p>
            <a:pPr algn="ctr"/>
            <a:r>
              <a:rPr lang="en-US" sz="2400" b="1" dirty="0">
                <a:solidFill>
                  <a:schemeClr val="accent2"/>
                </a:solidFill>
              </a:rPr>
              <a:t>HÌNH</a:t>
            </a:r>
          </a:p>
        </p:txBody>
      </p:sp>
      <p:pic>
        <p:nvPicPr>
          <p:cNvPr id="2056" name="Picture 8" descr="8 smartphone nổi bật dưới 10 triệu đồng - VnExpress Số hóa">
            <a:extLst>
              <a:ext uri="{FF2B5EF4-FFF2-40B4-BE49-F238E27FC236}">
                <a16:creationId xmlns:a16="http://schemas.microsoft.com/office/drawing/2014/main" id="{7E639017-ED3B-48CA-BF5B-894FD435A55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5700" t="3264" r="31093" b="5000"/>
          <a:stretch/>
        </p:blipFill>
        <p:spPr bwMode="auto">
          <a:xfrm rot="5021810">
            <a:off x="1787985" y="-221064"/>
            <a:ext cx="1740364" cy="27436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0F1286-9D0A-4BB0-A75F-5B5F4379EF54}"/>
              </a:ext>
            </a:extLst>
          </p:cNvPr>
          <p:cNvSpPr/>
          <p:nvPr/>
        </p:nvSpPr>
        <p:spPr>
          <a:xfrm rot="21052597">
            <a:off x="2821451" y="583405"/>
            <a:ext cx="1882247"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 note</a:t>
            </a:r>
          </a:p>
        </p:txBody>
      </p:sp>
      <p:cxnSp>
        <p:nvCxnSpPr>
          <p:cNvPr id="5" name="Straight Arrow Connector 4">
            <a:extLst>
              <a:ext uri="{FF2B5EF4-FFF2-40B4-BE49-F238E27FC236}">
                <a16:creationId xmlns:a16="http://schemas.microsoft.com/office/drawing/2014/main" id="{B735F929-0B88-4512-BC8D-200A2CE595FB}"/>
              </a:ext>
            </a:extLst>
          </p:cNvPr>
          <p:cNvCxnSpPr>
            <a:stCxn id="2054" idx="0"/>
          </p:cNvCxnSpPr>
          <p:nvPr/>
        </p:nvCxnSpPr>
        <p:spPr>
          <a:xfrm flipH="1" flipV="1">
            <a:off x="4048125" y="1031085"/>
            <a:ext cx="1978516" cy="361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88259979-E31F-4DDE-89C4-9CBFA8A7775F}"/>
              </a:ext>
            </a:extLst>
          </p:cNvPr>
          <p:cNvCxnSpPr>
            <a:stCxn id="18444" idx="0"/>
          </p:cNvCxnSpPr>
          <p:nvPr/>
        </p:nvCxnSpPr>
        <p:spPr>
          <a:xfrm flipV="1">
            <a:off x="3830586" y="1092204"/>
            <a:ext cx="217539" cy="20986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653B53C1-A61F-43B3-82FE-7A02048F3469}"/>
              </a:ext>
            </a:extLst>
          </p:cNvPr>
          <p:cNvCxnSpPr>
            <a:stCxn id="18445" idx="0"/>
          </p:cNvCxnSpPr>
          <p:nvPr/>
        </p:nvCxnSpPr>
        <p:spPr>
          <a:xfrm flipH="1" flipV="1">
            <a:off x="4104370" y="1031085"/>
            <a:ext cx="4220481" cy="611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312D48C-30CE-4DBD-8476-5A9A326DACDC}"/>
              </a:ext>
            </a:extLst>
          </p:cNvPr>
          <p:cNvCxnSpPr/>
          <p:nvPr/>
        </p:nvCxnSpPr>
        <p:spPr>
          <a:xfrm flipH="1" flipV="1">
            <a:off x="4184466" y="1061644"/>
            <a:ext cx="6416169" cy="3808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0C0942D8-163E-442C-A954-47C7B0D29A91}"/>
              </a:ext>
            </a:extLst>
          </p:cNvPr>
          <p:cNvCxnSpPr/>
          <p:nvPr/>
        </p:nvCxnSpPr>
        <p:spPr>
          <a:xfrm>
            <a:off x="9486209" y="294529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7D6AF32-7265-4C87-A14B-2556FFF82595}"/>
              </a:ext>
            </a:extLst>
          </p:cNvPr>
          <p:cNvCxnSpPr>
            <a:cxnSpLocks/>
          </p:cNvCxnSpPr>
          <p:nvPr/>
        </p:nvCxnSpPr>
        <p:spPr>
          <a:xfrm flipH="1" flipV="1">
            <a:off x="4056906" y="1134902"/>
            <a:ext cx="4454569" cy="1711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2DFAD8FE-C439-4F9C-AF0E-D7FB3342303D}"/>
              </a:ext>
            </a:extLst>
          </p:cNvPr>
          <p:cNvCxnSpPr>
            <a:stCxn id="19" idx="0"/>
          </p:cNvCxnSpPr>
          <p:nvPr/>
        </p:nvCxnSpPr>
        <p:spPr>
          <a:xfrm flipH="1" flipV="1">
            <a:off x="4104370" y="1061021"/>
            <a:ext cx="3164099" cy="30849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CB847FBD-62AC-4251-A8D9-3F1BDEFE7009}"/>
              </a:ext>
            </a:extLst>
          </p:cNvPr>
          <p:cNvCxnSpPr>
            <a:stCxn id="18449" idx="0"/>
          </p:cNvCxnSpPr>
          <p:nvPr/>
        </p:nvCxnSpPr>
        <p:spPr>
          <a:xfrm flipH="1" flipV="1">
            <a:off x="4184466" y="1092204"/>
            <a:ext cx="6627997" cy="4275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1717E1C4-E1AD-41B8-8F6D-34070DAFF5FA}"/>
              </a:ext>
            </a:extLst>
          </p:cNvPr>
          <p:cNvCxnSpPr>
            <a:stCxn id="23" idx="0"/>
          </p:cNvCxnSpPr>
          <p:nvPr/>
        </p:nvCxnSpPr>
        <p:spPr>
          <a:xfrm flipV="1">
            <a:off x="3523554" y="1216276"/>
            <a:ext cx="580816" cy="4270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363"/>
                                        </p:tgtEl>
                                        <p:attrNameLst>
                                          <p:attrName>style.visibility</p:attrName>
                                        </p:attrNameLst>
                                      </p:cBhvr>
                                      <p:to>
                                        <p:strVal val="visible"/>
                                      </p:to>
                                    </p:set>
                                    <p:animEffect transition="in" filter="barn(inVertical)">
                                      <p:cBhvr>
                                        <p:cTn id="33" dur="500"/>
                                        <p:tgtEl>
                                          <p:spTgt spid="15363"/>
                                        </p:tgtEl>
                                      </p:cBhvr>
                                    </p:animEffect>
                                  </p:childTnLst>
                                </p:cTn>
                              </p:par>
                              <p:par>
                                <p:cTn id="34" presetID="16" presetClass="entr" presetSubtype="21" fill="hold" nodeType="withEffect">
                                  <p:stCondLst>
                                    <p:cond delay="0"/>
                                  </p:stCondLst>
                                  <p:childTnLst>
                                    <p:set>
                                      <p:cBhvr>
                                        <p:cTn id="35" dur="1" fill="hold">
                                          <p:stCondLst>
                                            <p:cond delay="0"/>
                                          </p:stCondLst>
                                        </p:cTn>
                                        <p:tgtEl>
                                          <p:spTgt spid="2056"/>
                                        </p:tgtEl>
                                        <p:attrNameLst>
                                          <p:attrName>style.visibility</p:attrName>
                                        </p:attrNameLst>
                                      </p:cBhvr>
                                      <p:to>
                                        <p:strVal val="visible"/>
                                      </p:to>
                                    </p:set>
                                    <p:animEffect transition="in" filter="barn(inVertical)">
                                      <p:cBhvr>
                                        <p:cTn id="36" dur="500"/>
                                        <p:tgtEl>
                                          <p:spTgt spid="205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esk1"/>
          <p:cNvSpPr>
            <a:spLocks noEditPoints="1" noChangeArrowheads="1"/>
          </p:cNvSpPr>
          <p:nvPr/>
        </p:nvSpPr>
        <p:spPr bwMode="auto">
          <a:xfrm>
            <a:off x="1904999" y="990600"/>
            <a:ext cx="9591675" cy="55626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800" b="1" dirty="0">
                <a:solidFill>
                  <a:srgbClr val="FF0066"/>
                </a:solidFill>
                <a:latin typeface="Times New Roman" panose="02020603050405020304" pitchFamily="18" charset="0"/>
                <a:cs typeface="Times New Roman" panose="02020603050405020304" pitchFamily="18" charset="0"/>
              </a:rPr>
              <a:t>HỒ CHÍ MINH: 	</a:t>
            </a:r>
          </a:p>
          <a:p>
            <a:pPr algn="just">
              <a:defRPr/>
            </a:pPr>
            <a:r>
              <a:rPr lang="en-US" sz="2800" i="1"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truyền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nói</a:t>
            </a:r>
            <a:r>
              <a:rPr lang="en-US" sz="2800" b="1"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hiểu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đạt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mục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truyền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Muốn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truyền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đơn</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giản</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rõ</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ràng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thiết</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đầu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đuôi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FF0066"/>
                </a:solidFill>
                <a:latin typeface="Times New Roman" panose="02020603050405020304" pitchFamily="18" charset="0"/>
                <a:cs typeface="Times New Roman" panose="02020603050405020304" pitchFamily="18" charset="0"/>
              </a:rPr>
              <a:t>ai </a:t>
            </a:r>
            <a:r>
              <a:rPr lang="en-US" sz="2800" dirty="0" err="1">
                <a:solidFill>
                  <a:srgbClr val="FF0066"/>
                </a:solidFill>
                <a:latin typeface="Times New Roman" panose="02020603050405020304" pitchFamily="18" charset="0"/>
                <a:cs typeface="Times New Roman" panose="02020603050405020304" pitchFamily="18" charset="0"/>
              </a:rPr>
              <a:t>cũng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hiểu</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được</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nhớ</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ngoài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lắp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lắp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Chớ</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ta </a:t>
            </a:r>
            <a:r>
              <a:rPr lang="en-US" sz="2800" dirty="0" err="1">
                <a:solidFill>
                  <a:srgbClr val="0000FF"/>
                </a:solidFill>
                <a:latin typeface="Times New Roman" panose="02020603050405020304" pitchFamily="18" charset="0"/>
                <a:cs typeface="Times New Roman" panose="02020603050405020304" pitchFamily="18" charset="0"/>
              </a:rPr>
              <a:t>chán</a:t>
            </a:r>
            <a:r>
              <a:rPr lang="en-US" sz="2800" dirty="0">
                <a:solidFill>
                  <a:srgbClr val="0000FF"/>
                </a:solidFill>
                <a:latin typeface="Times New Roman" panose="02020603050405020304" pitchFamily="18" charset="0"/>
                <a:cs typeface="Times New Roman" panose="02020603050405020304" pitchFamily="18" charset="0"/>
              </a:rPr>
              <a:t> tai,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thích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nghe</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nữa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lễ</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độ</a:t>
            </a:r>
            <a:r>
              <a:rPr lang="en-US" sz="2800" b="1" dirty="0">
                <a:solidFill>
                  <a:srgbClr val="FF0066"/>
                </a:solidFill>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A975F907-1A20-4BD6-B7AA-FFB88F84B008}"/>
              </a:ext>
            </a:extLst>
          </p:cNvPr>
          <p:cNvSpPr/>
          <p:nvPr/>
        </p:nvSpPr>
        <p:spPr>
          <a:xfrm>
            <a:off x="3733894" y="304800"/>
            <a:ext cx="5200463" cy="584775"/>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TUYÊN TRUYỀN MIỆNG ?</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esk1"/>
          <p:cNvSpPr>
            <a:spLocks noEditPoints="1" noChangeArrowheads="1"/>
          </p:cNvSpPr>
          <p:nvPr/>
        </p:nvSpPr>
        <p:spPr bwMode="auto">
          <a:xfrm>
            <a:off x="1752600" y="12954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800" dirty="0" err="1">
                <a:solidFill>
                  <a:srgbClr val="0000FF"/>
                </a:solidFill>
              </a:rPr>
              <a:t>Xây</a:t>
            </a:r>
            <a:r>
              <a:rPr lang="en-US" sz="2800" dirty="0">
                <a:solidFill>
                  <a:srgbClr val="0000FF"/>
                </a:solidFill>
              </a:rPr>
              <a:t> </a:t>
            </a:r>
            <a:r>
              <a:rPr lang="en-US" sz="2800" dirty="0" err="1">
                <a:solidFill>
                  <a:srgbClr val="0000FF"/>
                </a:solidFill>
              </a:rPr>
              <a:t>dựng</a:t>
            </a:r>
            <a:r>
              <a:rPr lang="en-US" sz="2800" dirty="0">
                <a:solidFill>
                  <a:srgbClr val="0000FF"/>
                </a:solidFill>
              </a:rPr>
              <a:t> </a:t>
            </a:r>
            <a:r>
              <a:rPr lang="en-US" sz="2800" dirty="0" err="1">
                <a:solidFill>
                  <a:srgbClr val="FF0000"/>
                </a:solidFill>
              </a:rPr>
              <a:t>lòng</a:t>
            </a:r>
            <a:r>
              <a:rPr lang="en-US" sz="2800" dirty="0">
                <a:solidFill>
                  <a:srgbClr val="FF0000"/>
                </a:solidFill>
              </a:rPr>
              <a:t> tin</a:t>
            </a:r>
          </a:p>
        </p:txBody>
      </p:sp>
      <p:sp>
        <p:nvSpPr>
          <p:cNvPr id="71684" name="desk1"/>
          <p:cNvSpPr>
            <a:spLocks noEditPoints="1" noChangeArrowheads="1"/>
          </p:cNvSpPr>
          <p:nvPr/>
        </p:nvSpPr>
        <p:spPr bwMode="auto">
          <a:xfrm>
            <a:off x="1828800" y="25146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800">
                <a:solidFill>
                  <a:srgbClr val="FF0000"/>
                </a:solidFill>
              </a:rPr>
              <a:t>Truyền cảm hứng</a:t>
            </a:r>
          </a:p>
        </p:txBody>
      </p:sp>
      <p:sp>
        <p:nvSpPr>
          <p:cNvPr id="71685" name="desk1"/>
          <p:cNvSpPr>
            <a:spLocks noEditPoints="1" noChangeArrowheads="1"/>
          </p:cNvSpPr>
          <p:nvPr/>
        </p:nvSpPr>
        <p:spPr bwMode="auto">
          <a:xfrm>
            <a:off x="1828800" y="36576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800" dirty="0" err="1">
                <a:solidFill>
                  <a:srgbClr val="FF0000"/>
                </a:solidFill>
              </a:rPr>
              <a:t>Giải</a:t>
            </a:r>
            <a:r>
              <a:rPr lang="en-US" sz="2800" dirty="0">
                <a:solidFill>
                  <a:srgbClr val="FF0000"/>
                </a:solidFill>
              </a:rPr>
              <a:t> </a:t>
            </a:r>
            <a:r>
              <a:rPr lang="en-US" sz="2800" dirty="0" err="1">
                <a:solidFill>
                  <a:srgbClr val="FF0000"/>
                </a:solidFill>
              </a:rPr>
              <a:t>thích</a:t>
            </a:r>
            <a:r>
              <a:rPr lang="en-US" sz="2800" dirty="0">
                <a:solidFill>
                  <a:srgbClr val="FF0000"/>
                </a:solidFill>
              </a:rPr>
              <a:t> </a:t>
            </a:r>
            <a:r>
              <a:rPr lang="en-US" sz="2800" dirty="0" err="1">
                <a:solidFill>
                  <a:srgbClr val="0000FF"/>
                </a:solidFill>
              </a:rPr>
              <a:t>sự</a:t>
            </a:r>
            <a:r>
              <a:rPr lang="en-US" sz="2800" dirty="0">
                <a:solidFill>
                  <a:srgbClr val="0000FF"/>
                </a:solidFill>
              </a:rPr>
              <a:t> </a:t>
            </a:r>
            <a:r>
              <a:rPr lang="en-US" sz="2800" dirty="0" err="1">
                <a:solidFill>
                  <a:srgbClr val="0000FF"/>
                </a:solidFill>
              </a:rPr>
              <a:t>cố</a:t>
            </a:r>
            <a:endParaRPr lang="en-US" sz="2800" dirty="0">
              <a:solidFill>
                <a:srgbClr val="0000FF"/>
              </a:solidFill>
            </a:endParaRPr>
          </a:p>
        </p:txBody>
      </p:sp>
      <p:sp>
        <p:nvSpPr>
          <p:cNvPr id="71686" name="desk1"/>
          <p:cNvSpPr>
            <a:spLocks noEditPoints="1" noChangeArrowheads="1"/>
          </p:cNvSpPr>
          <p:nvPr/>
        </p:nvSpPr>
        <p:spPr bwMode="auto">
          <a:xfrm>
            <a:off x="1828800" y="48768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800" dirty="0" err="1">
                <a:solidFill>
                  <a:srgbClr val="FF0000"/>
                </a:solidFill>
              </a:rPr>
              <a:t>Phản</a:t>
            </a:r>
            <a:r>
              <a:rPr lang="en-US" sz="2800" dirty="0">
                <a:solidFill>
                  <a:srgbClr val="FF0000"/>
                </a:solidFill>
              </a:rPr>
              <a:t> </a:t>
            </a:r>
            <a:r>
              <a:rPr lang="en-US" sz="2800" dirty="0" err="1">
                <a:solidFill>
                  <a:srgbClr val="FF0000"/>
                </a:solidFill>
              </a:rPr>
              <a:t>bác</a:t>
            </a:r>
            <a:r>
              <a:rPr lang="en-US" sz="2800" dirty="0">
                <a:solidFill>
                  <a:srgbClr val="FF0000"/>
                </a:solidFill>
              </a:rPr>
              <a:t> </a:t>
            </a:r>
            <a:r>
              <a:rPr lang="en-US" sz="2800" dirty="0" err="1">
                <a:solidFill>
                  <a:srgbClr val="0000FF"/>
                </a:solidFill>
              </a:rPr>
              <a:t>sai</a:t>
            </a:r>
            <a:r>
              <a:rPr lang="en-US" sz="2800" dirty="0">
                <a:solidFill>
                  <a:srgbClr val="0000FF"/>
                </a:solidFill>
              </a:rPr>
              <a:t>, </a:t>
            </a:r>
            <a:r>
              <a:rPr lang="en-US" sz="2800" dirty="0" err="1">
                <a:solidFill>
                  <a:srgbClr val="0000FF"/>
                </a:solidFill>
              </a:rPr>
              <a:t>trái</a:t>
            </a:r>
            <a:endParaRPr lang="en-US" sz="2800" b="1" i="1" dirty="0">
              <a:solidFill>
                <a:srgbClr val="CC6600"/>
              </a:solidFill>
            </a:endParaRPr>
          </a:p>
        </p:txBody>
      </p:sp>
      <p:cxnSp>
        <p:nvCxnSpPr>
          <p:cNvPr id="19462" name="AutoShape 7"/>
          <p:cNvCxnSpPr>
            <a:cxnSpLocks noChangeShapeType="1"/>
            <a:stCxn id="71683" idx="5"/>
          </p:cNvCxnSpPr>
          <p:nvPr/>
        </p:nvCxnSpPr>
        <p:spPr bwMode="auto">
          <a:xfrm>
            <a:off x="4203700" y="1752600"/>
            <a:ext cx="673100" cy="1600200"/>
          </a:xfrm>
          <a:prstGeom prst="straightConnector1">
            <a:avLst/>
          </a:prstGeom>
          <a:noFill/>
          <a:ln w="63500">
            <a:solidFill>
              <a:srgbClr val="800080"/>
            </a:solidFill>
            <a:round/>
            <a:headEnd/>
            <a:tailEnd type="triangle" w="med" len="med"/>
          </a:ln>
        </p:spPr>
      </p:cxnSp>
      <p:cxnSp>
        <p:nvCxnSpPr>
          <p:cNvPr id="19463" name="AutoShape 8"/>
          <p:cNvCxnSpPr>
            <a:cxnSpLocks noChangeShapeType="1"/>
            <a:stCxn id="71684" idx="5"/>
          </p:cNvCxnSpPr>
          <p:nvPr/>
        </p:nvCxnSpPr>
        <p:spPr bwMode="auto">
          <a:xfrm>
            <a:off x="4279900" y="2971800"/>
            <a:ext cx="596900" cy="381000"/>
          </a:xfrm>
          <a:prstGeom prst="straightConnector1">
            <a:avLst/>
          </a:prstGeom>
          <a:noFill/>
          <a:ln w="63500">
            <a:solidFill>
              <a:srgbClr val="800080"/>
            </a:solidFill>
            <a:round/>
            <a:headEnd/>
            <a:tailEnd type="triangle" w="med" len="med"/>
          </a:ln>
        </p:spPr>
      </p:cxnSp>
      <p:cxnSp>
        <p:nvCxnSpPr>
          <p:cNvPr id="19464" name="AutoShape 9"/>
          <p:cNvCxnSpPr>
            <a:cxnSpLocks noChangeShapeType="1"/>
            <a:stCxn id="71685" idx="5"/>
          </p:cNvCxnSpPr>
          <p:nvPr/>
        </p:nvCxnSpPr>
        <p:spPr bwMode="auto">
          <a:xfrm flipV="1">
            <a:off x="4279900" y="3352800"/>
            <a:ext cx="520700" cy="762000"/>
          </a:xfrm>
          <a:prstGeom prst="straightConnector1">
            <a:avLst/>
          </a:prstGeom>
          <a:noFill/>
          <a:ln w="63500">
            <a:solidFill>
              <a:srgbClr val="800080"/>
            </a:solidFill>
            <a:round/>
            <a:headEnd/>
            <a:tailEnd type="triangle" w="med" len="med"/>
          </a:ln>
        </p:spPr>
      </p:cxnSp>
      <p:cxnSp>
        <p:nvCxnSpPr>
          <p:cNvPr id="19465" name="AutoShape 10"/>
          <p:cNvCxnSpPr>
            <a:cxnSpLocks noChangeShapeType="1"/>
            <a:stCxn id="71686" idx="5"/>
          </p:cNvCxnSpPr>
          <p:nvPr/>
        </p:nvCxnSpPr>
        <p:spPr bwMode="auto">
          <a:xfrm flipV="1">
            <a:off x="4279900" y="3124200"/>
            <a:ext cx="520700" cy="2209800"/>
          </a:xfrm>
          <a:prstGeom prst="straightConnector1">
            <a:avLst/>
          </a:prstGeom>
          <a:noFill/>
          <a:ln w="63500">
            <a:solidFill>
              <a:srgbClr val="800080"/>
            </a:solidFill>
            <a:round/>
            <a:headEnd/>
            <a:tailEnd type="triangle" w="med" len="med"/>
          </a:ln>
        </p:spPr>
      </p:cxnSp>
      <p:sp>
        <p:nvSpPr>
          <p:cNvPr id="19466" name="AutoShape 11"/>
          <p:cNvSpPr>
            <a:spLocks noChangeArrowheads="1"/>
          </p:cNvSpPr>
          <p:nvPr/>
        </p:nvSpPr>
        <p:spPr bwMode="auto">
          <a:xfrm>
            <a:off x="7162800" y="1066800"/>
            <a:ext cx="2593974" cy="4114800"/>
          </a:xfrm>
          <a:prstGeom prst="rightArrow">
            <a:avLst>
              <a:gd name="adj1" fmla="val 50000"/>
              <a:gd name="adj2" fmla="val 2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400" b="1" dirty="0">
                <a:solidFill>
                  <a:srgbClr val="C00000"/>
                </a:solidFill>
                <a:latin typeface="Times New Roman" panose="02020603050405020304" pitchFamily="18" charset="0"/>
                <a:cs typeface="Times New Roman" panose="02020603050405020304" pitchFamily="18" charset="0"/>
              </a:rPr>
              <a:t>NHẬN THỨC</a:t>
            </a:r>
          </a:p>
          <a:p>
            <a:pPr algn="ctr"/>
            <a:r>
              <a:rPr lang="en-US" sz="2400" b="1" dirty="0">
                <a:solidFill>
                  <a:srgbClr val="C00000"/>
                </a:solidFill>
                <a:latin typeface="Times New Roman" panose="02020603050405020304" pitchFamily="18" charset="0"/>
                <a:cs typeface="Times New Roman" panose="02020603050405020304" pitchFamily="18" charset="0"/>
              </a:rPr>
              <a:t>HIỂU BIẾT</a:t>
            </a:r>
          </a:p>
          <a:p>
            <a:pPr algn="ctr"/>
            <a:r>
              <a:rPr lang="en-US" sz="2400" b="1" dirty="0">
                <a:solidFill>
                  <a:srgbClr val="C00000"/>
                </a:solidFill>
                <a:latin typeface="Times New Roman" panose="02020603050405020304" pitchFamily="18" charset="0"/>
                <a:cs typeface="Times New Roman" panose="02020603050405020304" pitchFamily="18" charset="0"/>
              </a:rPr>
              <a:t>TIN TƯỞNG</a:t>
            </a:r>
          </a:p>
          <a:p>
            <a:pPr algn="ctr"/>
            <a:r>
              <a:rPr lang="en-US" sz="2400" b="1" dirty="0">
                <a:solidFill>
                  <a:srgbClr val="C00000"/>
                </a:solidFill>
                <a:latin typeface="Times New Roman" panose="02020603050405020304" pitchFamily="18" charset="0"/>
                <a:cs typeface="Times New Roman" panose="02020603050405020304" pitchFamily="18" charset="0"/>
              </a:rPr>
              <a:t>TỰ GIÁC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9469" name="desk1"/>
          <p:cNvSpPr>
            <a:spLocks noEditPoints="1" noChangeArrowheads="1"/>
          </p:cNvSpPr>
          <p:nvPr/>
        </p:nvSpPr>
        <p:spPr bwMode="auto">
          <a:xfrm>
            <a:off x="4876800" y="2133600"/>
            <a:ext cx="2133600" cy="20574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0000FF"/>
                </a:solidFill>
                <a:latin typeface="Times New Roman" panose="02020603050405020304" pitchFamily="18" charset="0"/>
                <a:cs typeface="Times New Roman" panose="02020603050405020304" pitchFamily="18" charset="0"/>
              </a:rPr>
              <a:t>PHÙ HỢP ĐỐI TƯỢNG</a:t>
            </a:r>
          </a:p>
          <a:p>
            <a:pPr algn="ctr">
              <a:defRPr/>
            </a:pPr>
            <a:r>
              <a:rPr lang="en-US" b="1" dirty="0">
                <a:solidFill>
                  <a:srgbClr val="0000FF"/>
                </a:solidFill>
                <a:latin typeface="Times New Roman" panose="02020603050405020304" pitchFamily="18" charset="0"/>
                <a:cs typeface="Times New Roman" panose="02020603050405020304" pitchFamily="18" charset="0"/>
              </a:rPr>
              <a:t>(CB, CCVC, QUẦN CHÚNG)</a:t>
            </a:r>
          </a:p>
        </p:txBody>
      </p:sp>
      <p:sp>
        <p:nvSpPr>
          <p:cNvPr id="2" name="Rectangle 1">
            <a:extLst>
              <a:ext uri="{FF2B5EF4-FFF2-40B4-BE49-F238E27FC236}">
                <a16:creationId xmlns:a16="http://schemas.microsoft.com/office/drawing/2014/main" id="{8950E9F0-3DD6-478A-BE6E-FE9D7C3F10F7}"/>
              </a:ext>
            </a:extLst>
          </p:cNvPr>
          <p:cNvSpPr/>
          <p:nvPr/>
        </p:nvSpPr>
        <p:spPr>
          <a:xfrm>
            <a:off x="3603497" y="228600"/>
            <a:ext cx="6340198" cy="584775"/>
          </a:xfrm>
          <a:prstGeom prst="rect">
            <a:avLst/>
          </a:prstGeom>
          <a:noFill/>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MỤC TIÊU TUYÊN TRUYỀN MIỆNG</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desk1">
            <a:extLst>
              <a:ext uri="{FF2B5EF4-FFF2-40B4-BE49-F238E27FC236}">
                <a16:creationId xmlns:a16="http://schemas.microsoft.com/office/drawing/2014/main" id="{7ED983B5-1786-4BB4-B22C-A566E027BD5B}"/>
              </a:ext>
            </a:extLst>
          </p:cNvPr>
          <p:cNvSpPr>
            <a:spLocks noEditPoints="1" noChangeArrowheads="1"/>
          </p:cNvSpPr>
          <p:nvPr/>
        </p:nvSpPr>
        <p:spPr bwMode="auto">
          <a:xfrm>
            <a:off x="9939338" y="990599"/>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TÔN TRỌNG</a:t>
            </a:r>
          </a:p>
          <a:p>
            <a:pPr algn="ctr">
              <a:defRPr/>
            </a:pPr>
            <a:endParaRPr lang="en-US" sz="2400" b="1" dirty="0">
              <a:solidFill>
                <a:srgbClr val="FF0066"/>
              </a:solidFill>
            </a:endParaRPr>
          </a:p>
          <a:p>
            <a:pPr algn="ctr">
              <a:defRPr/>
            </a:pPr>
            <a:r>
              <a:rPr lang="en-US" sz="2400" b="1" dirty="0">
                <a:solidFill>
                  <a:srgbClr val="FF0066"/>
                </a:solidFill>
              </a:rPr>
              <a:t>TUÂN THỦ</a:t>
            </a:r>
          </a:p>
          <a:p>
            <a:pPr algn="ctr">
              <a:defRPr/>
            </a:pPr>
            <a:endParaRPr lang="en-US" sz="2400" b="1" dirty="0">
              <a:solidFill>
                <a:srgbClr val="FF0066"/>
              </a:solidFill>
            </a:endParaRPr>
          </a:p>
          <a:p>
            <a:pPr algn="ctr">
              <a:defRPr/>
            </a:pPr>
            <a:r>
              <a:rPr lang="en-US" sz="2400" b="1" dirty="0">
                <a:solidFill>
                  <a:srgbClr val="FF0066"/>
                </a:solidFill>
              </a:rPr>
              <a:t>CHẤP HÀNH</a:t>
            </a:r>
          </a:p>
          <a:p>
            <a:pPr algn="ctr">
              <a:defRPr/>
            </a:pPr>
            <a:endParaRPr lang="en-US" sz="2400" b="1" dirty="0">
              <a:solidFill>
                <a:srgbClr val="FF0066"/>
              </a:solidFill>
            </a:endParaRPr>
          </a:p>
          <a:p>
            <a:pPr algn="ctr">
              <a:defRPr/>
            </a:pPr>
            <a:r>
              <a:rPr lang="en-US" sz="2400" b="1" dirty="0">
                <a:solidFill>
                  <a:srgbClr val="FF0066"/>
                </a:solidFill>
              </a:rPr>
              <a:t>PHÁP LUẬT</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1000"/>
                                        <p:tgtEl>
                                          <p:spTgt spid="71683"/>
                                        </p:tgtEl>
                                      </p:cBhvr>
                                    </p:animEffect>
                                    <p:anim calcmode="lin" valueType="num">
                                      <p:cBhvr>
                                        <p:cTn id="8" dur="1000" fill="hold"/>
                                        <p:tgtEl>
                                          <p:spTgt spid="71683"/>
                                        </p:tgtEl>
                                        <p:attrNameLst>
                                          <p:attrName>ppt_x</p:attrName>
                                        </p:attrNameLst>
                                      </p:cBhvr>
                                      <p:tavLst>
                                        <p:tav tm="0">
                                          <p:val>
                                            <p:strVal val="#ppt_x"/>
                                          </p:val>
                                        </p:tav>
                                        <p:tav tm="100000">
                                          <p:val>
                                            <p:strVal val="#ppt_x"/>
                                          </p:val>
                                        </p:tav>
                                      </p:tavLst>
                                    </p:anim>
                                    <p:anim calcmode="lin" valueType="num">
                                      <p:cBhvr>
                                        <p:cTn id="9" dur="1000" fill="hold"/>
                                        <p:tgtEl>
                                          <p:spTgt spid="716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684"/>
                                        </p:tgtEl>
                                        <p:attrNameLst>
                                          <p:attrName>style.visibility</p:attrName>
                                        </p:attrNameLst>
                                      </p:cBhvr>
                                      <p:to>
                                        <p:strVal val="visible"/>
                                      </p:to>
                                    </p:set>
                                    <p:animEffect transition="in" filter="fade">
                                      <p:cBhvr>
                                        <p:cTn id="14" dur="1000"/>
                                        <p:tgtEl>
                                          <p:spTgt spid="71684"/>
                                        </p:tgtEl>
                                      </p:cBhvr>
                                    </p:animEffect>
                                    <p:anim calcmode="lin" valueType="num">
                                      <p:cBhvr>
                                        <p:cTn id="15" dur="1000" fill="hold"/>
                                        <p:tgtEl>
                                          <p:spTgt spid="71684"/>
                                        </p:tgtEl>
                                        <p:attrNameLst>
                                          <p:attrName>ppt_x</p:attrName>
                                        </p:attrNameLst>
                                      </p:cBhvr>
                                      <p:tavLst>
                                        <p:tav tm="0">
                                          <p:val>
                                            <p:strVal val="#ppt_x"/>
                                          </p:val>
                                        </p:tav>
                                        <p:tav tm="100000">
                                          <p:val>
                                            <p:strVal val="#ppt_x"/>
                                          </p:val>
                                        </p:tav>
                                      </p:tavLst>
                                    </p:anim>
                                    <p:anim calcmode="lin" valueType="num">
                                      <p:cBhvr>
                                        <p:cTn id="16"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685"/>
                                        </p:tgtEl>
                                        <p:attrNameLst>
                                          <p:attrName>style.visibility</p:attrName>
                                        </p:attrNameLst>
                                      </p:cBhvr>
                                      <p:to>
                                        <p:strVal val="visible"/>
                                      </p:to>
                                    </p:set>
                                    <p:animEffect transition="in" filter="fade">
                                      <p:cBhvr>
                                        <p:cTn id="21" dur="1000"/>
                                        <p:tgtEl>
                                          <p:spTgt spid="71685"/>
                                        </p:tgtEl>
                                      </p:cBhvr>
                                    </p:animEffect>
                                    <p:anim calcmode="lin" valueType="num">
                                      <p:cBhvr>
                                        <p:cTn id="22" dur="1000" fill="hold"/>
                                        <p:tgtEl>
                                          <p:spTgt spid="71685"/>
                                        </p:tgtEl>
                                        <p:attrNameLst>
                                          <p:attrName>ppt_x</p:attrName>
                                        </p:attrNameLst>
                                      </p:cBhvr>
                                      <p:tavLst>
                                        <p:tav tm="0">
                                          <p:val>
                                            <p:strVal val="#ppt_x"/>
                                          </p:val>
                                        </p:tav>
                                        <p:tav tm="100000">
                                          <p:val>
                                            <p:strVal val="#ppt_x"/>
                                          </p:val>
                                        </p:tav>
                                      </p:tavLst>
                                    </p:anim>
                                    <p:anim calcmode="lin" valueType="num">
                                      <p:cBhvr>
                                        <p:cTn id="23" dur="1000" fill="hold"/>
                                        <p:tgtEl>
                                          <p:spTgt spid="7168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686"/>
                                        </p:tgtEl>
                                        <p:attrNameLst>
                                          <p:attrName>style.visibility</p:attrName>
                                        </p:attrNameLst>
                                      </p:cBhvr>
                                      <p:to>
                                        <p:strVal val="visible"/>
                                      </p:to>
                                    </p:set>
                                    <p:animEffect transition="in" filter="fade">
                                      <p:cBhvr>
                                        <p:cTn id="28" dur="1000"/>
                                        <p:tgtEl>
                                          <p:spTgt spid="71686"/>
                                        </p:tgtEl>
                                      </p:cBhvr>
                                    </p:animEffect>
                                    <p:anim calcmode="lin" valueType="num">
                                      <p:cBhvr>
                                        <p:cTn id="29" dur="1000" fill="hold"/>
                                        <p:tgtEl>
                                          <p:spTgt spid="71686"/>
                                        </p:tgtEl>
                                        <p:attrNameLst>
                                          <p:attrName>ppt_x</p:attrName>
                                        </p:attrNameLst>
                                      </p:cBhvr>
                                      <p:tavLst>
                                        <p:tav tm="0">
                                          <p:val>
                                            <p:strVal val="#ppt_x"/>
                                          </p:val>
                                        </p:tav>
                                        <p:tav tm="100000">
                                          <p:val>
                                            <p:strVal val="#ppt_x"/>
                                          </p:val>
                                        </p:tav>
                                      </p:tavLst>
                                    </p:anim>
                                    <p:anim calcmode="lin" valueType="num">
                                      <p:cBhvr>
                                        <p:cTn id="30" dur="1000" fill="hold"/>
                                        <p:tgtEl>
                                          <p:spTgt spid="7168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462"/>
                                        </p:tgtEl>
                                        <p:attrNameLst>
                                          <p:attrName>style.visibility</p:attrName>
                                        </p:attrNameLst>
                                      </p:cBhvr>
                                      <p:to>
                                        <p:strVal val="visible"/>
                                      </p:to>
                                    </p:set>
                                    <p:animEffect transition="in" filter="barn(inVertical)">
                                      <p:cBhvr>
                                        <p:cTn id="35" dur="500"/>
                                        <p:tgtEl>
                                          <p:spTgt spid="19462"/>
                                        </p:tgtEl>
                                      </p:cBhvr>
                                    </p:animEffect>
                                  </p:childTnLst>
                                </p:cTn>
                              </p:par>
                              <p:par>
                                <p:cTn id="36" presetID="16" presetClass="entr" presetSubtype="21" fill="hold" nodeType="withEffect">
                                  <p:stCondLst>
                                    <p:cond delay="0"/>
                                  </p:stCondLst>
                                  <p:childTnLst>
                                    <p:set>
                                      <p:cBhvr>
                                        <p:cTn id="37" dur="1" fill="hold">
                                          <p:stCondLst>
                                            <p:cond delay="0"/>
                                          </p:stCondLst>
                                        </p:cTn>
                                        <p:tgtEl>
                                          <p:spTgt spid="19463"/>
                                        </p:tgtEl>
                                        <p:attrNameLst>
                                          <p:attrName>style.visibility</p:attrName>
                                        </p:attrNameLst>
                                      </p:cBhvr>
                                      <p:to>
                                        <p:strVal val="visible"/>
                                      </p:to>
                                    </p:set>
                                    <p:animEffect transition="in" filter="barn(inVertical)">
                                      <p:cBhvr>
                                        <p:cTn id="38" dur="500"/>
                                        <p:tgtEl>
                                          <p:spTgt spid="19463"/>
                                        </p:tgtEl>
                                      </p:cBhvr>
                                    </p:animEffect>
                                  </p:childTnLst>
                                </p:cTn>
                              </p:par>
                              <p:par>
                                <p:cTn id="39" presetID="16" presetClass="entr" presetSubtype="21" fill="hold" nodeType="withEffect">
                                  <p:stCondLst>
                                    <p:cond delay="0"/>
                                  </p:stCondLst>
                                  <p:childTnLst>
                                    <p:set>
                                      <p:cBhvr>
                                        <p:cTn id="40" dur="1" fill="hold">
                                          <p:stCondLst>
                                            <p:cond delay="0"/>
                                          </p:stCondLst>
                                        </p:cTn>
                                        <p:tgtEl>
                                          <p:spTgt spid="19464"/>
                                        </p:tgtEl>
                                        <p:attrNameLst>
                                          <p:attrName>style.visibility</p:attrName>
                                        </p:attrNameLst>
                                      </p:cBhvr>
                                      <p:to>
                                        <p:strVal val="visible"/>
                                      </p:to>
                                    </p:set>
                                    <p:animEffect transition="in" filter="barn(inVertical)">
                                      <p:cBhvr>
                                        <p:cTn id="41" dur="500"/>
                                        <p:tgtEl>
                                          <p:spTgt spid="19464"/>
                                        </p:tgtEl>
                                      </p:cBhvr>
                                    </p:animEffect>
                                  </p:childTnLst>
                                </p:cTn>
                              </p:par>
                              <p:par>
                                <p:cTn id="42" presetID="16" presetClass="entr" presetSubtype="21" fill="hold" nodeType="withEffect">
                                  <p:stCondLst>
                                    <p:cond delay="0"/>
                                  </p:stCondLst>
                                  <p:childTnLst>
                                    <p:set>
                                      <p:cBhvr>
                                        <p:cTn id="43" dur="1" fill="hold">
                                          <p:stCondLst>
                                            <p:cond delay="0"/>
                                          </p:stCondLst>
                                        </p:cTn>
                                        <p:tgtEl>
                                          <p:spTgt spid="19465"/>
                                        </p:tgtEl>
                                        <p:attrNameLst>
                                          <p:attrName>style.visibility</p:attrName>
                                        </p:attrNameLst>
                                      </p:cBhvr>
                                      <p:to>
                                        <p:strVal val="visible"/>
                                      </p:to>
                                    </p:set>
                                    <p:animEffect transition="in" filter="barn(inVertical)">
                                      <p:cBhvr>
                                        <p:cTn id="44" dur="500"/>
                                        <p:tgtEl>
                                          <p:spTgt spid="1946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469"/>
                                        </p:tgtEl>
                                        <p:attrNameLst>
                                          <p:attrName>style.visibility</p:attrName>
                                        </p:attrNameLst>
                                      </p:cBhvr>
                                      <p:to>
                                        <p:strVal val="visible"/>
                                      </p:to>
                                    </p:set>
                                    <p:animEffect transition="in" filter="barn(inVertical)">
                                      <p:cBhvr>
                                        <p:cTn id="47" dur="500"/>
                                        <p:tgtEl>
                                          <p:spTgt spid="1946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466"/>
                                        </p:tgtEl>
                                        <p:attrNameLst>
                                          <p:attrName>style.visibility</p:attrName>
                                        </p:attrNameLst>
                                      </p:cBhvr>
                                      <p:to>
                                        <p:strVal val="visible"/>
                                      </p:to>
                                    </p:set>
                                    <p:animEffect transition="in" filter="barn(inVertical)">
                                      <p:cBhvr>
                                        <p:cTn id="52" dur="500"/>
                                        <p:tgtEl>
                                          <p:spTgt spid="1946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19466" grpId="0" animBg="1"/>
      <p:bldP spid="19469"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desk1"/>
          <p:cNvSpPr>
            <a:spLocks noEditPoints="1" noChangeArrowheads="1"/>
          </p:cNvSpPr>
          <p:nvPr/>
        </p:nvSpPr>
        <p:spPr bwMode="auto">
          <a:xfrm>
            <a:off x="3263897" y="1676400"/>
            <a:ext cx="2438400" cy="36576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800" b="1" dirty="0">
                <a:solidFill>
                  <a:srgbClr val="FF00FF"/>
                </a:solidFill>
              </a:rPr>
              <a:t>XÁC ĐỊNH ĐỐI TƯỢNG</a:t>
            </a:r>
          </a:p>
          <a:p>
            <a:pPr algn="ctr">
              <a:defRPr/>
            </a:pPr>
            <a:endParaRPr lang="en-US" sz="2800" b="1" dirty="0">
              <a:solidFill>
                <a:srgbClr val="FF00FF"/>
              </a:solidFill>
            </a:endParaRPr>
          </a:p>
          <a:p>
            <a:pPr algn="ctr">
              <a:defRPr/>
            </a:pPr>
            <a:r>
              <a:rPr lang="en-US" sz="2800" b="1" dirty="0">
                <a:solidFill>
                  <a:srgbClr val="CC6600"/>
                </a:solidFill>
              </a:rPr>
              <a:t>(</a:t>
            </a:r>
            <a:r>
              <a:rPr lang="en-US" sz="2800" b="1" dirty="0" err="1">
                <a:solidFill>
                  <a:srgbClr val="CC6600"/>
                </a:solidFill>
              </a:rPr>
              <a:t>cần</a:t>
            </a:r>
            <a:r>
              <a:rPr lang="en-US" sz="2800" b="1" dirty="0">
                <a:solidFill>
                  <a:srgbClr val="CC6600"/>
                </a:solidFill>
              </a:rPr>
              <a:t> </a:t>
            </a:r>
            <a:r>
              <a:rPr lang="en-US" sz="2800" b="1" dirty="0" err="1">
                <a:solidFill>
                  <a:srgbClr val="CC6600"/>
                </a:solidFill>
              </a:rPr>
              <a:t>gì</a:t>
            </a:r>
            <a:r>
              <a:rPr lang="en-US" sz="2800" b="1" dirty="0">
                <a:solidFill>
                  <a:srgbClr val="CC6600"/>
                </a:solidFill>
              </a:rPr>
              <a:t>?</a:t>
            </a:r>
          </a:p>
          <a:p>
            <a:pPr algn="ctr">
              <a:defRPr/>
            </a:pPr>
            <a:r>
              <a:rPr lang="en-US" sz="2800" b="1" dirty="0" err="1">
                <a:solidFill>
                  <a:srgbClr val="CC6600"/>
                </a:solidFill>
              </a:rPr>
              <a:t>Mong</a:t>
            </a:r>
            <a:r>
              <a:rPr lang="en-US" sz="2800" b="1" dirty="0">
                <a:solidFill>
                  <a:srgbClr val="CC6600"/>
                </a:solidFill>
              </a:rPr>
              <a:t> </a:t>
            </a:r>
            <a:r>
              <a:rPr lang="en-US" sz="2800" b="1" dirty="0" err="1">
                <a:solidFill>
                  <a:srgbClr val="CC6600"/>
                </a:solidFill>
              </a:rPr>
              <a:t>đợi</a:t>
            </a:r>
            <a:r>
              <a:rPr lang="en-US" sz="2800" b="1" dirty="0">
                <a:solidFill>
                  <a:srgbClr val="CC6600"/>
                </a:solidFill>
              </a:rPr>
              <a:t> </a:t>
            </a:r>
            <a:r>
              <a:rPr lang="en-US" sz="2800" b="1" dirty="0" err="1">
                <a:solidFill>
                  <a:srgbClr val="CC6600"/>
                </a:solidFill>
              </a:rPr>
              <a:t>gì</a:t>
            </a:r>
            <a:r>
              <a:rPr lang="en-US" sz="2800" b="1" dirty="0">
                <a:solidFill>
                  <a:srgbClr val="CC6600"/>
                </a:solidFill>
              </a:rPr>
              <a:t>?)</a:t>
            </a:r>
          </a:p>
          <a:p>
            <a:pPr algn="ctr">
              <a:defRPr/>
            </a:pPr>
            <a:endParaRPr lang="en-US" sz="2800" b="1" dirty="0">
              <a:solidFill>
                <a:srgbClr val="FF00FF"/>
              </a:solidFill>
            </a:endParaRPr>
          </a:p>
        </p:txBody>
      </p:sp>
      <p:sp>
        <p:nvSpPr>
          <p:cNvPr id="24579" name="desk1"/>
          <p:cNvSpPr>
            <a:spLocks noEditPoints="1" noChangeArrowheads="1"/>
          </p:cNvSpPr>
          <p:nvPr/>
        </p:nvSpPr>
        <p:spPr bwMode="auto">
          <a:xfrm>
            <a:off x="1052513" y="457200"/>
            <a:ext cx="1676400" cy="55118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endParaRPr lang="en-US" sz="2800" b="1" dirty="0">
              <a:solidFill>
                <a:srgbClr val="FF0066"/>
              </a:solidFill>
            </a:endParaRPr>
          </a:p>
          <a:p>
            <a:pPr algn="ctr">
              <a:defRPr/>
            </a:pPr>
            <a:endParaRPr lang="en-US" sz="2800" b="1" dirty="0">
              <a:solidFill>
                <a:srgbClr val="FF0066"/>
              </a:solidFill>
            </a:endParaRPr>
          </a:p>
          <a:p>
            <a:pPr algn="ctr">
              <a:defRPr/>
            </a:pPr>
            <a:r>
              <a:rPr lang="en-US" sz="2800" b="1" dirty="0">
                <a:solidFill>
                  <a:srgbClr val="FF0066"/>
                </a:solidFill>
              </a:rPr>
              <a:t>ĐỐI TƯỢNG</a:t>
            </a:r>
          </a:p>
          <a:p>
            <a:pPr algn="ctr">
              <a:defRPr/>
            </a:pPr>
            <a:r>
              <a:rPr lang="en-US" sz="2800" b="1" i="1" dirty="0">
                <a:solidFill>
                  <a:srgbClr val="FF0066"/>
                </a:solidFill>
              </a:rPr>
              <a:t>CỦA</a:t>
            </a:r>
          </a:p>
          <a:p>
            <a:pPr algn="ctr">
              <a:defRPr/>
            </a:pPr>
            <a:r>
              <a:rPr lang="en-US" sz="2800" b="1" i="1" dirty="0">
                <a:solidFill>
                  <a:srgbClr val="FF0066"/>
                </a:solidFill>
              </a:rPr>
              <a:t>CÔNG TÁC TUYÊN TRUYỀN, PB,GD</a:t>
            </a:r>
          </a:p>
          <a:p>
            <a:pPr algn="ctr">
              <a:defRPr/>
            </a:pPr>
            <a:r>
              <a:rPr lang="en-US" sz="2800" b="1" i="1" dirty="0">
                <a:solidFill>
                  <a:srgbClr val="FF0066"/>
                </a:solidFill>
              </a:rPr>
              <a:t>PL</a:t>
            </a:r>
            <a:endParaRPr lang="en-US" sz="2400" b="1" i="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sp>
        <p:nvSpPr>
          <p:cNvPr id="17" name="AutoShape 11"/>
          <p:cNvSpPr>
            <a:spLocks noChangeArrowheads="1"/>
          </p:cNvSpPr>
          <p:nvPr/>
        </p:nvSpPr>
        <p:spPr bwMode="auto">
          <a:xfrm>
            <a:off x="6095999" y="1447800"/>
            <a:ext cx="2276475" cy="3962400"/>
          </a:xfrm>
          <a:prstGeom prst="rightArrow">
            <a:avLst>
              <a:gd name="adj1" fmla="val 50000"/>
              <a:gd name="adj2" fmla="val 25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2800" b="1" dirty="0">
                <a:solidFill>
                  <a:srgbClr val="0000FF"/>
                </a:solidFill>
                <a:latin typeface="Times New Roman" panose="02020603050405020304" pitchFamily="18" charset="0"/>
                <a:cs typeface="Times New Roman" panose="02020603050405020304" pitchFamily="18" charset="0"/>
              </a:rPr>
              <a:t>PHÙ</a:t>
            </a:r>
          </a:p>
          <a:p>
            <a:pPr algn="ctr"/>
            <a:r>
              <a:rPr lang="en-US" sz="2800" b="1" dirty="0">
                <a:solidFill>
                  <a:srgbClr val="0000FF"/>
                </a:solidFill>
                <a:latin typeface="Times New Roman" panose="02020603050405020304" pitchFamily="18" charset="0"/>
                <a:cs typeface="Times New Roman" panose="02020603050405020304" pitchFamily="18" charset="0"/>
              </a:rPr>
              <a:t>HỢP</a:t>
            </a:r>
          </a:p>
        </p:txBody>
      </p:sp>
      <p:sp>
        <p:nvSpPr>
          <p:cNvPr id="18" name="desk1"/>
          <p:cNvSpPr>
            <a:spLocks noEditPoints="1" noChangeArrowheads="1"/>
          </p:cNvSpPr>
          <p:nvPr/>
        </p:nvSpPr>
        <p:spPr bwMode="auto">
          <a:xfrm>
            <a:off x="8721727" y="1447800"/>
            <a:ext cx="2973384" cy="3810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6"/>
          </a:lnRef>
          <a:fillRef idx="1">
            <a:schemeClr val="lt1"/>
          </a:fillRef>
          <a:effectRef idx="0">
            <a:schemeClr val="accent6"/>
          </a:effectRef>
          <a:fontRef idx="minor">
            <a:schemeClr val="dk1"/>
          </a:fontRef>
        </p:style>
        <p:txBody>
          <a:bodyPr/>
          <a:lstStyle/>
          <a:p>
            <a:pPr marL="457200" indent="-457200">
              <a:buFontTx/>
              <a:buChar char="-"/>
              <a:defRPr/>
            </a:pPr>
            <a:r>
              <a:rPr lang="en-US" sz="2800" b="1" dirty="0" err="1">
                <a:solidFill>
                  <a:srgbClr val="0000FF"/>
                </a:solidFill>
              </a:rPr>
              <a:t>Tổ</a:t>
            </a:r>
            <a:r>
              <a:rPr lang="en-US" sz="2800" b="1" dirty="0">
                <a:solidFill>
                  <a:srgbClr val="0000FF"/>
                </a:solidFill>
              </a:rPr>
              <a:t> </a:t>
            </a:r>
            <a:r>
              <a:rPr lang="en-US" sz="2800" b="1" dirty="0" err="1">
                <a:solidFill>
                  <a:srgbClr val="0000FF"/>
                </a:solidFill>
              </a:rPr>
              <a:t>chức</a:t>
            </a:r>
            <a:endParaRPr lang="en-US" sz="2800" b="1" dirty="0">
              <a:solidFill>
                <a:srgbClr val="0000FF"/>
              </a:solidFill>
            </a:endParaRPr>
          </a:p>
          <a:p>
            <a:pPr marL="457200" indent="-457200">
              <a:buFontTx/>
              <a:buChar char="-"/>
              <a:defRPr/>
            </a:pPr>
            <a:r>
              <a:rPr lang="en-US" sz="2800" b="1" dirty="0" err="1">
                <a:solidFill>
                  <a:srgbClr val="0000FF"/>
                </a:solidFill>
              </a:rPr>
              <a:t>Đoàn</a:t>
            </a:r>
            <a:r>
              <a:rPr lang="en-US" sz="2800" b="1" dirty="0">
                <a:solidFill>
                  <a:srgbClr val="0000FF"/>
                </a:solidFill>
              </a:rPr>
              <a:t> </a:t>
            </a:r>
            <a:r>
              <a:rPr lang="en-US" sz="2800" b="1" dirty="0" err="1">
                <a:solidFill>
                  <a:srgbClr val="0000FF"/>
                </a:solidFill>
              </a:rPr>
              <a:t>thể</a:t>
            </a:r>
            <a:endParaRPr lang="en-US" sz="2800" b="1" dirty="0">
              <a:solidFill>
                <a:srgbClr val="0000FF"/>
              </a:solidFill>
            </a:endParaRPr>
          </a:p>
          <a:p>
            <a:pPr marL="457200" indent="-457200">
              <a:buFontTx/>
              <a:buChar char="-"/>
              <a:defRPr/>
            </a:pPr>
            <a:r>
              <a:rPr lang="en-US" sz="2800" b="1" dirty="0" err="1">
                <a:solidFill>
                  <a:srgbClr val="0000FF"/>
                </a:solidFill>
              </a:rPr>
              <a:t>Giới</a:t>
            </a:r>
            <a:endParaRPr lang="en-US" sz="2800" b="1" dirty="0">
              <a:solidFill>
                <a:srgbClr val="0000FF"/>
              </a:solidFill>
            </a:endParaRPr>
          </a:p>
          <a:p>
            <a:pPr marL="457200" indent="-457200">
              <a:buFontTx/>
              <a:buChar char="-"/>
              <a:defRPr/>
            </a:pPr>
            <a:r>
              <a:rPr lang="en-US" sz="2800" b="1" dirty="0" err="1">
                <a:solidFill>
                  <a:srgbClr val="0000FF"/>
                </a:solidFill>
              </a:rPr>
              <a:t>Lứa</a:t>
            </a:r>
            <a:r>
              <a:rPr lang="en-US" sz="2800" b="1" dirty="0">
                <a:solidFill>
                  <a:srgbClr val="0000FF"/>
                </a:solidFill>
              </a:rPr>
              <a:t> </a:t>
            </a:r>
            <a:r>
              <a:rPr lang="en-US" sz="2800" b="1" dirty="0" err="1">
                <a:solidFill>
                  <a:srgbClr val="0000FF"/>
                </a:solidFill>
              </a:rPr>
              <a:t>tuổi</a:t>
            </a:r>
            <a:endParaRPr lang="en-US" sz="2800" b="1" dirty="0">
              <a:solidFill>
                <a:srgbClr val="0000FF"/>
              </a:solidFill>
            </a:endParaRPr>
          </a:p>
          <a:p>
            <a:pPr marL="457200" indent="-457200">
              <a:buFontTx/>
              <a:buChar char="-"/>
              <a:defRPr/>
            </a:pPr>
            <a:r>
              <a:rPr lang="en-US" sz="2800" b="1" dirty="0" err="1">
                <a:solidFill>
                  <a:srgbClr val="0000FF"/>
                </a:solidFill>
              </a:rPr>
              <a:t>Tôn</a:t>
            </a:r>
            <a:r>
              <a:rPr lang="en-US" sz="2800" b="1" dirty="0">
                <a:solidFill>
                  <a:srgbClr val="0000FF"/>
                </a:solidFill>
              </a:rPr>
              <a:t> </a:t>
            </a:r>
            <a:r>
              <a:rPr lang="en-US" sz="2800" b="1" dirty="0" err="1">
                <a:solidFill>
                  <a:srgbClr val="0000FF"/>
                </a:solidFill>
              </a:rPr>
              <a:t>giáo</a:t>
            </a:r>
            <a:endParaRPr lang="en-US" sz="2800" b="1" dirty="0">
              <a:solidFill>
                <a:srgbClr val="0000FF"/>
              </a:solidFill>
            </a:endParaRPr>
          </a:p>
          <a:p>
            <a:pPr marL="457200" indent="-457200">
              <a:buFontTx/>
              <a:buChar char="-"/>
              <a:defRPr/>
            </a:pPr>
            <a:r>
              <a:rPr lang="en-US" sz="2800" b="1" dirty="0" err="1">
                <a:solidFill>
                  <a:srgbClr val="0000FF"/>
                </a:solidFill>
              </a:rPr>
              <a:t>Dân</a:t>
            </a:r>
            <a:r>
              <a:rPr lang="en-US" sz="2800" b="1" dirty="0">
                <a:solidFill>
                  <a:srgbClr val="0000FF"/>
                </a:solidFill>
              </a:rPr>
              <a:t> </a:t>
            </a:r>
            <a:r>
              <a:rPr lang="en-US" sz="2800" b="1" dirty="0" err="1">
                <a:solidFill>
                  <a:srgbClr val="0000FF"/>
                </a:solidFill>
              </a:rPr>
              <a:t>tộc</a:t>
            </a:r>
            <a:endParaRPr lang="en-US" sz="2800" b="1" dirty="0">
              <a:solidFill>
                <a:srgbClr val="0000FF"/>
              </a:solidFill>
            </a:endParaRPr>
          </a:p>
          <a:p>
            <a:pPr marL="457200" indent="-457200">
              <a:buFontTx/>
              <a:buChar char="-"/>
              <a:defRPr/>
            </a:pPr>
            <a:r>
              <a:rPr lang="en-US" sz="2800" b="1" dirty="0" err="1">
                <a:solidFill>
                  <a:srgbClr val="0000FF"/>
                </a:solidFill>
              </a:rPr>
              <a:t>Vùng</a:t>
            </a:r>
            <a:r>
              <a:rPr lang="en-US" sz="2800" b="1" dirty="0">
                <a:solidFill>
                  <a:srgbClr val="0000FF"/>
                </a:solidFill>
              </a:rPr>
              <a:t> </a:t>
            </a:r>
            <a:r>
              <a:rPr lang="en-US" sz="2800" b="1" dirty="0" err="1">
                <a:solidFill>
                  <a:srgbClr val="0000FF"/>
                </a:solidFill>
              </a:rPr>
              <a:t>miền</a:t>
            </a:r>
            <a:endParaRPr lang="en-US" sz="2800" b="1" dirty="0">
              <a:solidFill>
                <a:srgbClr val="0000FF"/>
              </a:solidFill>
            </a:endParaRPr>
          </a:p>
        </p:txBody>
      </p:sp>
      <p:sp>
        <p:nvSpPr>
          <p:cNvPr id="2" name="Rectangle 1">
            <a:extLst>
              <a:ext uri="{FF2B5EF4-FFF2-40B4-BE49-F238E27FC236}">
                <a16:creationId xmlns:a16="http://schemas.microsoft.com/office/drawing/2014/main" id="{C0D3E2D4-2AB9-4A0F-A268-33CE981A88CD}"/>
              </a:ext>
            </a:extLst>
          </p:cNvPr>
          <p:cNvSpPr/>
          <p:nvPr/>
        </p:nvSpPr>
        <p:spPr>
          <a:xfrm>
            <a:off x="4593659" y="328910"/>
            <a:ext cx="4681090" cy="584775"/>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XÁC ĐỊNH ĐỐI TƯỢNG</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500"/>
                                        <p:tgtEl>
                                          <p:spTgt spid="71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esk1"/>
          <p:cNvSpPr>
            <a:spLocks noEditPoints="1" noChangeArrowheads="1"/>
          </p:cNvSpPr>
          <p:nvPr/>
        </p:nvSpPr>
        <p:spPr bwMode="auto">
          <a:xfrm>
            <a:off x="5343525" y="783788"/>
            <a:ext cx="6496050" cy="2178488"/>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000" b="1" dirty="0">
                <a:solidFill>
                  <a:srgbClr val="0000FF"/>
                </a:solidFill>
              </a:rPr>
              <a:t>5/. </a:t>
            </a:r>
            <a:r>
              <a:rPr lang="en-US" sz="2000" b="1" dirty="0" err="1">
                <a:solidFill>
                  <a:srgbClr val="0000FF"/>
                </a:solidFill>
              </a:rPr>
              <a:t>Nội</a:t>
            </a:r>
            <a:r>
              <a:rPr lang="en-US" sz="2000" b="1" dirty="0">
                <a:solidFill>
                  <a:srgbClr val="0000FF"/>
                </a:solidFill>
              </a:rPr>
              <a:t> dung </a:t>
            </a:r>
            <a:r>
              <a:rPr lang="en-US" sz="2000" b="1" dirty="0" err="1">
                <a:solidFill>
                  <a:srgbClr val="0000FF"/>
                </a:solidFill>
              </a:rPr>
              <a:t>tuyên</a:t>
            </a:r>
            <a:r>
              <a:rPr lang="en-US" sz="2000" b="1" dirty="0">
                <a:solidFill>
                  <a:srgbClr val="0000FF"/>
                </a:solidFill>
              </a:rPr>
              <a:t> </a:t>
            </a:r>
            <a:r>
              <a:rPr lang="en-US" sz="2000" b="1" dirty="0" err="1">
                <a:solidFill>
                  <a:srgbClr val="0000FF"/>
                </a:solidFill>
              </a:rPr>
              <a:t>truyền</a:t>
            </a:r>
            <a:r>
              <a:rPr lang="en-US" sz="2000" b="1" dirty="0">
                <a:solidFill>
                  <a:srgbClr val="0000FF"/>
                </a:solidFill>
              </a:rPr>
              <a:t>: </a:t>
            </a:r>
            <a:r>
              <a:rPr lang="en-US" sz="2000" dirty="0">
                <a:solidFill>
                  <a:srgbClr val="0000FF"/>
                </a:solidFill>
              </a:rPr>
              <a:t>Theo </a:t>
            </a:r>
            <a:r>
              <a:rPr lang="en-US" sz="2000" dirty="0" err="1">
                <a:solidFill>
                  <a:srgbClr val="0000FF"/>
                </a:solidFill>
              </a:rPr>
              <a:t>những</a:t>
            </a:r>
            <a:r>
              <a:rPr lang="en-US" sz="2000" dirty="0">
                <a:solidFill>
                  <a:srgbClr val="0000FF"/>
                </a:solidFill>
              </a:rPr>
              <a:t> </a:t>
            </a:r>
            <a:r>
              <a:rPr lang="en-US" sz="2000" dirty="0" err="1">
                <a:solidFill>
                  <a:srgbClr val="0000FF"/>
                </a:solidFill>
              </a:rPr>
              <a:t>câu</a:t>
            </a:r>
            <a:r>
              <a:rPr lang="en-US" sz="2000" dirty="0">
                <a:solidFill>
                  <a:srgbClr val="0000FF"/>
                </a:solidFill>
              </a:rPr>
              <a:t> </a:t>
            </a:r>
            <a:r>
              <a:rPr lang="en-US" sz="2000" dirty="0" err="1">
                <a:solidFill>
                  <a:srgbClr val="0000FF"/>
                </a:solidFill>
              </a:rPr>
              <a:t>hỏi</a:t>
            </a:r>
            <a:r>
              <a:rPr lang="en-US" sz="2000" dirty="0">
                <a:solidFill>
                  <a:srgbClr val="0000FF"/>
                </a:solidFill>
              </a:rPr>
              <a:t>:</a:t>
            </a:r>
          </a:p>
          <a:p>
            <a:pPr algn="just">
              <a:defRPr/>
            </a:pPr>
            <a:r>
              <a:rPr lang="en-US" sz="2000" dirty="0" err="1">
                <a:solidFill>
                  <a:srgbClr val="0000FF"/>
                </a:solidFill>
              </a:rPr>
              <a:t>Vì</a:t>
            </a:r>
            <a:r>
              <a:rPr lang="en-US" sz="2000" dirty="0">
                <a:solidFill>
                  <a:srgbClr val="0000FF"/>
                </a:solidFill>
              </a:rPr>
              <a:t> </a:t>
            </a:r>
            <a:r>
              <a:rPr lang="en-US" sz="2000" dirty="0" err="1">
                <a:solidFill>
                  <a:srgbClr val="0000FF"/>
                </a:solidFill>
              </a:rPr>
              <a:t>sao</a:t>
            </a:r>
            <a:r>
              <a:rPr lang="en-US" sz="2000" dirty="0">
                <a:solidFill>
                  <a:srgbClr val="0000FF"/>
                </a:solidFill>
              </a:rPr>
              <a:t>?. </a:t>
            </a:r>
            <a:r>
              <a:rPr lang="en-US" sz="2000" dirty="0" err="1">
                <a:solidFill>
                  <a:srgbClr val="0000FF"/>
                </a:solidFill>
              </a:rPr>
              <a:t>Những</a:t>
            </a:r>
            <a:r>
              <a:rPr lang="en-US" sz="2000" dirty="0">
                <a:solidFill>
                  <a:srgbClr val="0000FF"/>
                </a:solidFill>
              </a:rPr>
              <a:t> </a:t>
            </a:r>
            <a:r>
              <a:rPr lang="en-US" sz="2000" dirty="0" err="1">
                <a:solidFill>
                  <a:srgbClr val="0000FF"/>
                </a:solidFill>
              </a:rPr>
              <a:t>luận</a:t>
            </a:r>
            <a:r>
              <a:rPr lang="en-US" sz="2000" dirty="0">
                <a:solidFill>
                  <a:srgbClr val="0000FF"/>
                </a:solidFill>
              </a:rPr>
              <a:t> </a:t>
            </a:r>
            <a:r>
              <a:rPr lang="en-US" sz="2000" dirty="0" err="1">
                <a:solidFill>
                  <a:srgbClr val="0000FF"/>
                </a:solidFill>
              </a:rPr>
              <a:t>điểm</a:t>
            </a:r>
            <a:r>
              <a:rPr lang="en-US" sz="2000" dirty="0">
                <a:solidFill>
                  <a:srgbClr val="0000FF"/>
                </a:solidFill>
              </a:rPr>
              <a:t> </a:t>
            </a:r>
            <a:r>
              <a:rPr lang="en-US" sz="2000" dirty="0" err="1">
                <a:solidFill>
                  <a:srgbClr val="0000FF"/>
                </a:solidFill>
              </a:rPr>
              <a:t>cơ</a:t>
            </a:r>
            <a:r>
              <a:rPr lang="en-US" sz="2000" dirty="0">
                <a:solidFill>
                  <a:srgbClr val="0000FF"/>
                </a:solidFill>
              </a:rPr>
              <a:t> </a:t>
            </a:r>
            <a:r>
              <a:rPr lang="en-US" sz="2000" dirty="0" err="1">
                <a:solidFill>
                  <a:srgbClr val="0000FF"/>
                </a:solidFill>
              </a:rPr>
              <a:t>bản</a:t>
            </a:r>
            <a:r>
              <a:rPr lang="en-US" sz="2000" dirty="0">
                <a:solidFill>
                  <a:srgbClr val="0000FF"/>
                </a:solidFill>
              </a:rPr>
              <a:t>?. </a:t>
            </a:r>
            <a:r>
              <a:rPr lang="en-US" sz="2000" dirty="0" err="1">
                <a:solidFill>
                  <a:srgbClr val="0000FF"/>
                </a:solidFill>
              </a:rPr>
              <a:t>Những</a:t>
            </a:r>
            <a:r>
              <a:rPr lang="en-US" sz="2000" dirty="0">
                <a:solidFill>
                  <a:srgbClr val="0000FF"/>
                </a:solidFill>
              </a:rPr>
              <a:t> </a:t>
            </a:r>
            <a:r>
              <a:rPr lang="en-US" sz="2000" dirty="0" err="1">
                <a:solidFill>
                  <a:srgbClr val="0000FF"/>
                </a:solidFill>
              </a:rPr>
              <a:t>nội</a:t>
            </a:r>
            <a:r>
              <a:rPr lang="en-US" sz="2000" dirty="0">
                <a:solidFill>
                  <a:srgbClr val="0000FF"/>
                </a:solidFill>
              </a:rPr>
              <a:t> dung </a:t>
            </a:r>
            <a:r>
              <a:rPr lang="en-US" sz="2000" dirty="0" err="1">
                <a:solidFill>
                  <a:srgbClr val="0000FF"/>
                </a:solidFill>
              </a:rPr>
              <a:t>cần</a:t>
            </a:r>
            <a:r>
              <a:rPr lang="en-US" sz="2000" dirty="0">
                <a:solidFill>
                  <a:srgbClr val="0000FF"/>
                </a:solidFill>
              </a:rPr>
              <a:t> </a:t>
            </a:r>
            <a:r>
              <a:rPr lang="en-US" sz="2000" dirty="0" err="1">
                <a:solidFill>
                  <a:srgbClr val="0000FF"/>
                </a:solidFill>
              </a:rPr>
              <a:t>chú</a:t>
            </a:r>
            <a:r>
              <a:rPr lang="en-US" sz="2000" dirty="0">
                <a:solidFill>
                  <a:srgbClr val="0000FF"/>
                </a:solidFill>
              </a:rPr>
              <a:t> ý?. </a:t>
            </a:r>
            <a:r>
              <a:rPr lang="en-US" sz="2000" dirty="0" err="1">
                <a:solidFill>
                  <a:srgbClr val="0000FF"/>
                </a:solidFill>
              </a:rPr>
              <a:t>Hướng</a:t>
            </a:r>
            <a:r>
              <a:rPr lang="en-US" sz="2000" dirty="0">
                <a:solidFill>
                  <a:srgbClr val="0000FF"/>
                </a:solidFill>
              </a:rPr>
              <a:t> </a:t>
            </a:r>
            <a:r>
              <a:rPr lang="en-US" sz="2000" dirty="0" err="1">
                <a:solidFill>
                  <a:srgbClr val="0000FF"/>
                </a:solidFill>
              </a:rPr>
              <a:t>dẫn</a:t>
            </a:r>
            <a:r>
              <a:rPr lang="en-US" sz="2000" dirty="0">
                <a:solidFill>
                  <a:srgbClr val="0000FF"/>
                </a:solidFill>
              </a:rPr>
              <a:t> </a:t>
            </a:r>
            <a:r>
              <a:rPr lang="en-US" sz="2000" dirty="0" err="1">
                <a:solidFill>
                  <a:srgbClr val="0000FF"/>
                </a:solidFill>
              </a:rPr>
              <a:t>về</a:t>
            </a:r>
            <a:r>
              <a:rPr lang="en-US" sz="2000" dirty="0">
                <a:solidFill>
                  <a:srgbClr val="0000FF"/>
                </a:solidFill>
              </a:rPr>
              <a:t> </a:t>
            </a:r>
            <a:r>
              <a:rPr lang="en-US" sz="2000" dirty="0" err="1">
                <a:solidFill>
                  <a:srgbClr val="0000FF"/>
                </a:solidFill>
              </a:rPr>
              <a:t>tài</a:t>
            </a:r>
            <a:r>
              <a:rPr lang="en-US" sz="2000" dirty="0">
                <a:solidFill>
                  <a:srgbClr val="0000FF"/>
                </a:solidFill>
              </a:rPr>
              <a:t> </a:t>
            </a:r>
            <a:r>
              <a:rPr lang="en-US" sz="2000" dirty="0" err="1">
                <a:solidFill>
                  <a:srgbClr val="0000FF"/>
                </a:solidFill>
              </a:rPr>
              <a:t>liệu</a:t>
            </a:r>
            <a:r>
              <a:rPr lang="en-US" sz="2000" dirty="0">
                <a:solidFill>
                  <a:srgbClr val="0000FF"/>
                </a:solidFill>
              </a:rPr>
              <a:t>. </a:t>
            </a:r>
            <a:r>
              <a:rPr lang="en-US" sz="2000" dirty="0" err="1">
                <a:solidFill>
                  <a:srgbClr val="0000FF"/>
                </a:solidFill>
              </a:rPr>
              <a:t>Vận</a:t>
            </a:r>
            <a:r>
              <a:rPr lang="en-US" sz="2000" dirty="0">
                <a:solidFill>
                  <a:srgbClr val="0000FF"/>
                </a:solidFill>
              </a:rPr>
              <a:t> </a:t>
            </a:r>
            <a:r>
              <a:rPr lang="en-US" sz="2000" dirty="0" err="1">
                <a:solidFill>
                  <a:srgbClr val="0000FF"/>
                </a:solidFill>
              </a:rPr>
              <a:t>dụng</a:t>
            </a:r>
            <a:r>
              <a:rPr lang="en-US" sz="2000" dirty="0">
                <a:solidFill>
                  <a:srgbClr val="0000FF"/>
                </a:solidFill>
              </a:rPr>
              <a:t> </a:t>
            </a:r>
            <a:r>
              <a:rPr lang="en-US" sz="2000" dirty="0" err="1">
                <a:solidFill>
                  <a:srgbClr val="0000FF"/>
                </a:solidFill>
              </a:rPr>
              <a:t>các</a:t>
            </a:r>
            <a:r>
              <a:rPr lang="en-US" sz="2000" dirty="0">
                <a:solidFill>
                  <a:srgbClr val="0000FF"/>
                </a:solidFill>
              </a:rPr>
              <a:t> </a:t>
            </a:r>
            <a:r>
              <a:rPr lang="en-US" sz="2000" dirty="0" err="1">
                <a:solidFill>
                  <a:srgbClr val="0000FF"/>
                </a:solidFill>
              </a:rPr>
              <a:t>phương</a:t>
            </a:r>
            <a:r>
              <a:rPr lang="en-US" sz="2000" dirty="0">
                <a:solidFill>
                  <a:srgbClr val="0000FF"/>
                </a:solidFill>
              </a:rPr>
              <a:t> </a:t>
            </a:r>
            <a:r>
              <a:rPr lang="en-US" sz="2000" dirty="0" err="1">
                <a:solidFill>
                  <a:srgbClr val="0000FF"/>
                </a:solidFill>
              </a:rPr>
              <a:t>pháp</a:t>
            </a:r>
            <a:r>
              <a:rPr lang="en-US" sz="2000" dirty="0">
                <a:solidFill>
                  <a:srgbClr val="0000FF"/>
                </a:solidFill>
              </a:rPr>
              <a:t>: </a:t>
            </a:r>
            <a:r>
              <a:rPr lang="en-US" sz="2000" dirty="0" err="1">
                <a:solidFill>
                  <a:srgbClr val="0000FF"/>
                </a:solidFill>
              </a:rPr>
              <a:t>Thuyết</a:t>
            </a:r>
            <a:r>
              <a:rPr lang="en-US" sz="2000" dirty="0">
                <a:solidFill>
                  <a:srgbClr val="0000FF"/>
                </a:solidFill>
              </a:rPr>
              <a:t> </a:t>
            </a:r>
            <a:r>
              <a:rPr lang="en-US" sz="2000" dirty="0" err="1">
                <a:solidFill>
                  <a:srgbClr val="0000FF"/>
                </a:solidFill>
              </a:rPr>
              <a:t>trình</a:t>
            </a:r>
            <a:r>
              <a:rPr lang="en-US" sz="2000" dirty="0">
                <a:solidFill>
                  <a:srgbClr val="0000FF"/>
                </a:solidFill>
              </a:rPr>
              <a:t>, </a:t>
            </a:r>
            <a:r>
              <a:rPr lang="en-US" sz="2000" dirty="0" err="1">
                <a:solidFill>
                  <a:srgbClr val="0000FF"/>
                </a:solidFill>
              </a:rPr>
              <a:t>hỏi</a:t>
            </a:r>
            <a:r>
              <a:rPr lang="en-US" sz="2000" dirty="0">
                <a:solidFill>
                  <a:srgbClr val="0000FF"/>
                </a:solidFill>
              </a:rPr>
              <a:t> </a:t>
            </a:r>
            <a:r>
              <a:rPr lang="en-US" sz="2000" dirty="0" err="1">
                <a:solidFill>
                  <a:srgbClr val="0000FF"/>
                </a:solidFill>
              </a:rPr>
              <a:t>đáp</a:t>
            </a:r>
            <a:r>
              <a:rPr lang="en-US" sz="2000" dirty="0">
                <a:solidFill>
                  <a:srgbClr val="0000FF"/>
                </a:solidFill>
              </a:rPr>
              <a:t>, </a:t>
            </a:r>
            <a:r>
              <a:rPr lang="en-US" sz="2000" dirty="0" err="1">
                <a:solidFill>
                  <a:srgbClr val="0000FF"/>
                </a:solidFill>
              </a:rPr>
              <a:t>nêu</a:t>
            </a:r>
            <a:r>
              <a:rPr lang="en-US" sz="2000" dirty="0">
                <a:solidFill>
                  <a:srgbClr val="0000FF"/>
                </a:solidFill>
              </a:rPr>
              <a:t> </a:t>
            </a:r>
            <a:r>
              <a:rPr lang="en-US" sz="2000" dirty="0" err="1">
                <a:solidFill>
                  <a:srgbClr val="0000FF"/>
                </a:solidFill>
              </a:rPr>
              <a:t>vấn</a:t>
            </a:r>
            <a:r>
              <a:rPr lang="en-US" sz="2000" dirty="0">
                <a:solidFill>
                  <a:srgbClr val="0000FF"/>
                </a:solidFill>
              </a:rPr>
              <a:t> </a:t>
            </a:r>
            <a:r>
              <a:rPr lang="en-US" sz="2000" dirty="0" err="1">
                <a:solidFill>
                  <a:srgbClr val="0000FF"/>
                </a:solidFill>
              </a:rPr>
              <a:t>đề</a:t>
            </a:r>
            <a:r>
              <a:rPr lang="en-US" sz="2000" dirty="0">
                <a:solidFill>
                  <a:srgbClr val="0000FF"/>
                </a:solidFill>
              </a:rPr>
              <a:t> </a:t>
            </a:r>
            <a:r>
              <a:rPr lang="en-US" sz="2000" dirty="0" err="1">
                <a:solidFill>
                  <a:srgbClr val="0000FF"/>
                </a:solidFill>
              </a:rPr>
              <a:t>thảo</a:t>
            </a:r>
            <a:r>
              <a:rPr lang="en-US" sz="2000" dirty="0">
                <a:solidFill>
                  <a:srgbClr val="0000FF"/>
                </a:solidFill>
              </a:rPr>
              <a:t> </a:t>
            </a:r>
            <a:r>
              <a:rPr lang="en-US" sz="2000" dirty="0" err="1">
                <a:solidFill>
                  <a:srgbClr val="0000FF"/>
                </a:solidFill>
              </a:rPr>
              <a:t>luận</a:t>
            </a:r>
            <a:r>
              <a:rPr lang="en-US" sz="2000" dirty="0">
                <a:solidFill>
                  <a:srgbClr val="0000FF"/>
                </a:solidFill>
              </a:rPr>
              <a:t>…</a:t>
            </a:r>
          </a:p>
        </p:txBody>
      </p:sp>
      <p:sp>
        <p:nvSpPr>
          <p:cNvPr id="2" name="Rectangle 1">
            <a:extLst>
              <a:ext uri="{FF2B5EF4-FFF2-40B4-BE49-F238E27FC236}">
                <a16:creationId xmlns:a16="http://schemas.microsoft.com/office/drawing/2014/main" id="{D9AFCD7C-81C1-4630-A046-2AF9DBB052BC}"/>
              </a:ext>
            </a:extLst>
          </p:cNvPr>
          <p:cNvSpPr/>
          <p:nvPr/>
        </p:nvSpPr>
        <p:spPr>
          <a:xfrm>
            <a:off x="3141960" y="36375"/>
            <a:ext cx="7784503" cy="584775"/>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KỸ NĂNG </a:t>
            </a:r>
            <a:r>
              <a:rPr lang="en-US" sz="3200" b="1" kern="1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ĐỀ CƯƠNG TUYÊN TRUYỀN</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angle 2">
            <a:extLst>
              <a:ext uri="{FF2B5EF4-FFF2-40B4-BE49-F238E27FC236}">
                <a16:creationId xmlns:a16="http://schemas.microsoft.com/office/drawing/2014/main" id="{A618A311-592A-49C5-AED3-EE1A4D75AF91}"/>
              </a:ext>
            </a:extLst>
          </p:cNvPr>
          <p:cNvSpPr/>
          <p:nvPr/>
        </p:nvSpPr>
        <p:spPr>
          <a:xfrm>
            <a:off x="228600" y="737175"/>
            <a:ext cx="4895850" cy="12782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defRPr/>
            </a:pPr>
            <a:r>
              <a:rPr lang="en-US" sz="2400" dirty="0">
                <a:solidFill>
                  <a:srgbClr val="0000FF"/>
                </a:solidFill>
                <a:latin typeface="Times New Roman" panose="02020603050405020304" pitchFamily="18" charset="0"/>
                <a:cs typeface="Times New Roman" panose="02020603050405020304" pitchFamily="18" charset="0"/>
              </a:rPr>
              <a:t>1/. </a:t>
            </a:r>
            <a:r>
              <a:rPr lang="en-US" sz="2400" b="1" dirty="0" err="1">
                <a:solidFill>
                  <a:srgbClr val="0000FF"/>
                </a:solidFill>
                <a:latin typeface="Times New Roman" panose="02020603050405020304" pitchFamily="18" charset="0"/>
                <a:cs typeface="Times New Roman" panose="02020603050405020304" pitchFamily="18" charset="0"/>
              </a:rPr>
              <a:t>Căn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cứ</a:t>
            </a: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(KH,CT, </a:t>
            </a:r>
            <a:r>
              <a:rPr lang="en-US" sz="2400" dirty="0" err="1">
                <a:solidFill>
                  <a:srgbClr val="0000FF"/>
                </a:solidFill>
                <a:latin typeface="Times New Roman" panose="02020603050405020304" pitchFamily="18" charset="0"/>
                <a:cs typeface="Times New Roman" panose="02020603050405020304" pitchFamily="18" charset="0"/>
              </a:rPr>
              <a:t>văn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21DC4B7-6288-45F7-9786-ACB8059EDD03}"/>
              </a:ext>
            </a:extLst>
          </p:cNvPr>
          <p:cNvSpPr/>
          <p:nvPr/>
        </p:nvSpPr>
        <p:spPr>
          <a:xfrm>
            <a:off x="228600" y="2177325"/>
            <a:ext cx="4895850" cy="14401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defRPr/>
            </a:pPr>
            <a:r>
              <a:rPr lang="en-US" sz="2400" dirty="0">
                <a:solidFill>
                  <a:srgbClr val="0000FF"/>
                </a:solidFill>
                <a:latin typeface="Times New Roman" panose="02020603050405020304" pitchFamily="18" charset="0"/>
                <a:cs typeface="Times New Roman" panose="02020603050405020304" pitchFamily="18" charset="0"/>
              </a:rPr>
              <a:t>2/. </a:t>
            </a:r>
            <a:r>
              <a:rPr lang="en-US" sz="2400" b="1" dirty="0" err="1">
                <a:solidFill>
                  <a:srgbClr val="0000FF"/>
                </a:solidFill>
                <a:latin typeface="Times New Roman" panose="02020603050405020304" pitchFamily="18" charset="0"/>
                <a:cs typeface="Times New Roman" panose="02020603050405020304" pitchFamily="18" charset="0"/>
              </a:rPr>
              <a:t>Mục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yêu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đích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gì</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Yêu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cầu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gì</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Phổ</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động</a:t>
            </a:r>
            <a:r>
              <a:rPr lang="en-US" sz="2400" dirty="0">
                <a:solidFill>
                  <a:srgbClr val="0000FF"/>
                </a:solidFill>
                <a:latin typeface="Times New Roman" panose="02020603050405020304" pitchFamily="18" charset="0"/>
                <a:cs typeface="Times New Roman" panose="02020603050405020304" pitchFamily="18" charset="0"/>
              </a:rPr>
              <a:t>?).</a:t>
            </a:r>
          </a:p>
          <a:p>
            <a:pPr algn="just">
              <a:defRPr/>
            </a:pPr>
            <a:endParaRPr lang="en-US" sz="1800" dirty="0">
              <a:solidFill>
                <a:srgbClr val="0000FF"/>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30D2ABF-F44D-43A8-8B54-0A876DED5435}"/>
              </a:ext>
            </a:extLst>
          </p:cNvPr>
          <p:cNvSpPr/>
          <p:nvPr/>
        </p:nvSpPr>
        <p:spPr>
          <a:xfrm>
            <a:off x="228600" y="3779400"/>
            <a:ext cx="4895850" cy="14401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defRPr/>
            </a:pPr>
            <a:r>
              <a:rPr lang="en-US" sz="2400" dirty="0">
                <a:solidFill>
                  <a:srgbClr val="0000FF"/>
                </a:solidFill>
                <a:latin typeface="Times New Roman" panose="02020603050405020304" pitchFamily="18" charset="0"/>
                <a:cs typeface="Times New Roman" panose="02020603050405020304" pitchFamily="18" charset="0"/>
              </a:rPr>
              <a:t>3/. </a:t>
            </a:r>
            <a:r>
              <a:rPr lang="en-US" sz="2400" b="1" dirty="0" err="1">
                <a:solidFill>
                  <a:srgbClr val="0000FF"/>
                </a:solidFill>
                <a:latin typeface="Times New Roman" panose="02020603050405020304" pitchFamily="18" charset="0"/>
                <a:cs typeface="Times New Roman" panose="02020603050405020304" pitchFamily="18" charset="0"/>
              </a:rPr>
              <a:t>Xác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định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đối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tượng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gian</a:t>
            </a: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chọn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nội</a:t>
            </a:r>
            <a:r>
              <a:rPr lang="en-US" sz="2400" dirty="0">
                <a:solidFill>
                  <a:srgbClr val="0000FF"/>
                </a:solidFill>
                <a:latin typeface="Times New Roman" panose="02020603050405020304" pitchFamily="18" charset="0"/>
                <a:cs typeface="Times New Roman" panose="02020603050405020304" pitchFamily="18" charset="0"/>
              </a:rPr>
              <a:t> dung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phù</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a:t>
            </a:r>
          </a:p>
          <a:p>
            <a:pPr algn="just">
              <a:defRPr/>
            </a:pPr>
            <a:endParaRPr lang="en-US" sz="1800" dirty="0">
              <a:solidFill>
                <a:srgbClr val="0000FF"/>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198E54D-F268-4169-BEF3-746D67F5C9BD}"/>
              </a:ext>
            </a:extLst>
          </p:cNvPr>
          <p:cNvSpPr/>
          <p:nvPr/>
        </p:nvSpPr>
        <p:spPr>
          <a:xfrm>
            <a:off x="219075" y="5381475"/>
            <a:ext cx="4895850" cy="14401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defRPr/>
            </a:pPr>
            <a:r>
              <a:rPr lang="en-US" sz="2400" dirty="0">
                <a:solidFill>
                  <a:srgbClr val="0000FF"/>
                </a:solidFill>
                <a:latin typeface="Times New Roman" panose="02020603050405020304" pitchFamily="18" charset="0"/>
                <a:cs typeface="Times New Roman" panose="02020603050405020304" pitchFamily="18" charset="0"/>
              </a:rPr>
              <a:t>4/. </a:t>
            </a:r>
            <a:r>
              <a:rPr lang="en-US" sz="2400" b="1" dirty="0" err="1">
                <a:solidFill>
                  <a:srgbClr val="0000FF"/>
                </a:solidFill>
                <a:latin typeface="Times New Roman" panose="02020603050405020304" pitchFamily="18" charset="0"/>
                <a:cs typeface="Times New Roman" panose="02020603050405020304" pitchFamily="18" charset="0"/>
              </a:rPr>
              <a:t>Dự</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báo</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tình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huống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bất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thường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xử</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a:t>
            </a:r>
            <a:endParaRPr lang="en-US" sz="1800" dirty="0">
              <a:solidFill>
                <a:srgbClr val="0000FF"/>
              </a:solidFill>
              <a:latin typeface="Times New Roman" panose="02020603050405020304" pitchFamily="18" charset="0"/>
              <a:cs typeface="Times New Roman" panose="02020603050405020304" pitchFamily="18" charset="0"/>
            </a:endParaRPr>
          </a:p>
        </p:txBody>
      </p:sp>
      <p:sp>
        <p:nvSpPr>
          <p:cNvPr id="11" name="desk1">
            <a:extLst>
              <a:ext uri="{FF2B5EF4-FFF2-40B4-BE49-F238E27FC236}">
                <a16:creationId xmlns:a16="http://schemas.microsoft.com/office/drawing/2014/main" id="{6496B803-35FC-4C80-9459-DAAE9B08CAA5}"/>
              </a:ext>
            </a:extLst>
          </p:cNvPr>
          <p:cNvSpPr>
            <a:spLocks noEditPoints="1" noChangeArrowheads="1"/>
          </p:cNvSpPr>
          <p:nvPr/>
        </p:nvSpPr>
        <p:spPr bwMode="auto">
          <a:xfrm>
            <a:off x="5343525" y="3202987"/>
            <a:ext cx="6496050" cy="1626188"/>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000" b="1" dirty="0">
                <a:solidFill>
                  <a:srgbClr val="0000FF"/>
                </a:solidFill>
              </a:rPr>
              <a:t>6/. </a:t>
            </a:r>
            <a:r>
              <a:rPr lang="en-US" sz="2000" b="1" dirty="0" err="1">
                <a:solidFill>
                  <a:srgbClr val="0000FF"/>
                </a:solidFill>
              </a:rPr>
              <a:t>Các</a:t>
            </a:r>
            <a:r>
              <a:rPr lang="en-US" sz="2000" b="1" dirty="0">
                <a:solidFill>
                  <a:srgbClr val="0000FF"/>
                </a:solidFill>
              </a:rPr>
              <a:t> </a:t>
            </a:r>
            <a:r>
              <a:rPr lang="en-US" sz="2000" b="1" dirty="0" err="1">
                <a:solidFill>
                  <a:srgbClr val="0000FF"/>
                </a:solidFill>
              </a:rPr>
              <a:t>hình</a:t>
            </a:r>
            <a:r>
              <a:rPr lang="en-US" sz="2000" b="1" dirty="0">
                <a:solidFill>
                  <a:srgbClr val="0000FF"/>
                </a:solidFill>
              </a:rPr>
              <a:t> </a:t>
            </a:r>
            <a:r>
              <a:rPr lang="en-US" sz="2000" b="1" dirty="0" err="1">
                <a:solidFill>
                  <a:srgbClr val="0000FF"/>
                </a:solidFill>
              </a:rPr>
              <a:t>thức</a:t>
            </a:r>
            <a:r>
              <a:rPr lang="en-US" sz="2000" b="1" dirty="0">
                <a:solidFill>
                  <a:srgbClr val="0000FF"/>
                </a:solidFill>
              </a:rPr>
              <a:t> </a:t>
            </a:r>
            <a:r>
              <a:rPr lang="en-US" sz="2000" b="1" dirty="0" err="1">
                <a:solidFill>
                  <a:srgbClr val="0000FF"/>
                </a:solidFill>
              </a:rPr>
              <a:t>kết</a:t>
            </a:r>
            <a:r>
              <a:rPr lang="en-US" sz="2000" b="1" dirty="0">
                <a:solidFill>
                  <a:srgbClr val="0000FF"/>
                </a:solidFill>
              </a:rPr>
              <a:t> </a:t>
            </a:r>
            <a:r>
              <a:rPr lang="en-US" sz="2000" b="1" dirty="0" err="1">
                <a:solidFill>
                  <a:srgbClr val="0000FF"/>
                </a:solidFill>
              </a:rPr>
              <a:t>hợp</a:t>
            </a:r>
            <a:r>
              <a:rPr lang="en-US" sz="2000" b="1" dirty="0">
                <a:solidFill>
                  <a:srgbClr val="0000FF"/>
                </a:solidFill>
              </a:rPr>
              <a:t>:</a:t>
            </a:r>
          </a:p>
          <a:p>
            <a:pPr marL="342900" indent="-342900" algn="just">
              <a:buFontTx/>
              <a:buChar char="-"/>
              <a:defRPr/>
            </a:pPr>
            <a:r>
              <a:rPr lang="en-US" sz="2000" dirty="0">
                <a:solidFill>
                  <a:srgbClr val="0000FF"/>
                </a:solidFill>
              </a:rPr>
              <a:t>Minh </a:t>
            </a:r>
            <a:r>
              <a:rPr lang="en-US" sz="2000" dirty="0" err="1">
                <a:solidFill>
                  <a:srgbClr val="0000FF"/>
                </a:solidFill>
              </a:rPr>
              <a:t>họa</a:t>
            </a:r>
            <a:endParaRPr lang="en-US" sz="2000" dirty="0">
              <a:solidFill>
                <a:srgbClr val="0000FF"/>
              </a:solidFill>
            </a:endParaRPr>
          </a:p>
          <a:p>
            <a:pPr marL="342900" indent="-342900" algn="just">
              <a:buFontTx/>
              <a:buChar char="-"/>
              <a:defRPr/>
            </a:pPr>
            <a:r>
              <a:rPr lang="en-US" sz="2000" dirty="0" err="1">
                <a:solidFill>
                  <a:srgbClr val="0000FF"/>
                </a:solidFill>
              </a:rPr>
              <a:t>Trình</a:t>
            </a:r>
            <a:r>
              <a:rPr lang="en-US" sz="2000" dirty="0">
                <a:solidFill>
                  <a:srgbClr val="0000FF"/>
                </a:solidFill>
              </a:rPr>
              <a:t> </a:t>
            </a:r>
            <a:r>
              <a:rPr lang="en-US" sz="2000" dirty="0" err="1">
                <a:solidFill>
                  <a:srgbClr val="0000FF"/>
                </a:solidFill>
              </a:rPr>
              <a:t>chiếu</a:t>
            </a:r>
            <a:endParaRPr lang="en-US" sz="2000" dirty="0">
              <a:solidFill>
                <a:srgbClr val="0000FF"/>
              </a:solidFill>
            </a:endParaRPr>
          </a:p>
        </p:txBody>
      </p:sp>
      <p:sp>
        <p:nvSpPr>
          <p:cNvPr id="12" name="desk1">
            <a:extLst>
              <a:ext uri="{FF2B5EF4-FFF2-40B4-BE49-F238E27FC236}">
                <a16:creationId xmlns:a16="http://schemas.microsoft.com/office/drawing/2014/main" id="{00B1CE21-596F-43E5-8232-40983D024665}"/>
              </a:ext>
            </a:extLst>
          </p:cNvPr>
          <p:cNvSpPr>
            <a:spLocks noEditPoints="1" noChangeArrowheads="1"/>
          </p:cNvSpPr>
          <p:nvPr/>
        </p:nvSpPr>
        <p:spPr bwMode="auto">
          <a:xfrm>
            <a:off x="5343525" y="5069886"/>
            <a:ext cx="6496050" cy="1626188"/>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000" b="1" dirty="0">
                <a:solidFill>
                  <a:srgbClr val="0000FF"/>
                </a:solidFill>
              </a:rPr>
              <a:t>7/. </a:t>
            </a:r>
            <a:r>
              <a:rPr lang="en-US" sz="2000" b="1" dirty="0" err="1">
                <a:solidFill>
                  <a:srgbClr val="0000FF"/>
                </a:solidFill>
              </a:rPr>
              <a:t>Giải</a:t>
            </a:r>
            <a:r>
              <a:rPr lang="en-US" sz="2000" b="1" dirty="0">
                <a:solidFill>
                  <a:srgbClr val="0000FF"/>
                </a:solidFill>
              </a:rPr>
              <a:t> </a:t>
            </a:r>
            <a:r>
              <a:rPr lang="en-US" sz="2000" b="1" dirty="0" err="1">
                <a:solidFill>
                  <a:srgbClr val="0000FF"/>
                </a:solidFill>
              </a:rPr>
              <a:t>đáp</a:t>
            </a:r>
            <a:r>
              <a:rPr lang="en-US" sz="2000" b="1" dirty="0">
                <a:solidFill>
                  <a:srgbClr val="0000FF"/>
                </a:solidFill>
              </a:rPr>
              <a:t> </a:t>
            </a:r>
            <a:r>
              <a:rPr lang="en-US" sz="2000" b="1" dirty="0" err="1">
                <a:solidFill>
                  <a:srgbClr val="0000FF"/>
                </a:solidFill>
              </a:rPr>
              <a:t>và</a:t>
            </a:r>
            <a:r>
              <a:rPr lang="en-US" sz="2000" b="1" dirty="0">
                <a:solidFill>
                  <a:srgbClr val="0000FF"/>
                </a:solidFill>
              </a:rPr>
              <a:t> </a:t>
            </a:r>
            <a:r>
              <a:rPr lang="en-US" sz="2000" b="1" dirty="0" err="1">
                <a:solidFill>
                  <a:srgbClr val="0000FF"/>
                </a:solidFill>
              </a:rPr>
              <a:t>lời</a:t>
            </a:r>
            <a:r>
              <a:rPr lang="en-US" sz="2000" b="1" dirty="0">
                <a:solidFill>
                  <a:srgbClr val="0000FF"/>
                </a:solidFill>
              </a:rPr>
              <a:t> </a:t>
            </a:r>
            <a:r>
              <a:rPr lang="en-US" sz="2000" b="1" dirty="0" err="1">
                <a:solidFill>
                  <a:srgbClr val="0000FF"/>
                </a:solidFill>
              </a:rPr>
              <a:t>hứa</a:t>
            </a:r>
            <a:r>
              <a:rPr lang="en-US" sz="2000" b="1" dirty="0">
                <a:solidFill>
                  <a:srgbClr val="0000FF"/>
                </a:solidFill>
              </a:rPr>
              <a:t>:</a:t>
            </a:r>
          </a:p>
          <a:p>
            <a:pPr marL="342900" indent="-342900" algn="just">
              <a:buFontTx/>
              <a:buChar char="-"/>
              <a:defRPr/>
            </a:pPr>
            <a:r>
              <a:rPr lang="en-US" sz="2000" dirty="0" err="1">
                <a:solidFill>
                  <a:srgbClr val="0000FF"/>
                </a:solidFill>
              </a:rPr>
              <a:t>Giải</a:t>
            </a:r>
            <a:r>
              <a:rPr lang="en-US" sz="2000" dirty="0">
                <a:solidFill>
                  <a:srgbClr val="0000FF"/>
                </a:solidFill>
              </a:rPr>
              <a:t> </a:t>
            </a:r>
            <a:r>
              <a:rPr lang="en-US" sz="2000" dirty="0" err="1">
                <a:solidFill>
                  <a:srgbClr val="0000FF"/>
                </a:solidFill>
              </a:rPr>
              <a:t>đáp</a:t>
            </a:r>
            <a:r>
              <a:rPr lang="en-US" sz="2000" dirty="0">
                <a:solidFill>
                  <a:srgbClr val="0000FF"/>
                </a:solidFill>
              </a:rPr>
              <a:t> </a:t>
            </a:r>
            <a:r>
              <a:rPr lang="en-US" sz="2000" dirty="0" err="1">
                <a:solidFill>
                  <a:srgbClr val="0000FF"/>
                </a:solidFill>
              </a:rPr>
              <a:t>chuẩn</a:t>
            </a:r>
            <a:r>
              <a:rPr lang="en-US" sz="2000" dirty="0">
                <a:solidFill>
                  <a:srgbClr val="0000FF"/>
                </a:solidFill>
              </a:rPr>
              <a:t> </a:t>
            </a:r>
            <a:r>
              <a:rPr lang="en-US" sz="2000" dirty="0" err="1">
                <a:solidFill>
                  <a:srgbClr val="0000FF"/>
                </a:solidFill>
              </a:rPr>
              <a:t>nội</a:t>
            </a:r>
            <a:r>
              <a:rPr lang="en-US" sz="2000" dirty="0">
                <a:solidFill>
                  <a:srgbClr val="0000FF"/>
                </a:solidFill>
              </a:rPr>
              <a:t> dung</a:t>
            </a:r>
          </a:p>
          <a:p>
            <a:pPr marL="342900" indent="-342900" algn="just">
              <a:buFontTx/>
              <a:buChar char="-"/>
              <a:defRPr/>
            </a:pPr>
            <a:r>
              <a:rPr lang="en-US" sz="2000" dirty="0" err="1">
                <a:solidFill>
                  <a:srgbClr val="0000FF"/>
                </a:solidFill>
              </a:rPr>
              <a:t>Ghi</a:t>
            </a:r>
            <a:r>
              <a:rPr lang="en-US" sz="2000" dirty="0">
                <a:solidFill>
                  <a:srgbClr val="0000FF"/>
                </a:solidFill>
              </a:rPr>
              <a:t> </a:t>
            </a:r>
            <a:r>
              <a:rPr lang="en-US" sz="2000" dirty="0" err="1">
                <a:solidFill>
                  <a:srgbClr val="0000FF"/>
                </a:solidFill>
              </a:rPr>
              <a:t>nhận</a:t>
            </a:r>
            <a:r>
              <a:rPr lang="en-US" sz="2000" dirty="0">
                <a:solidFill>
                  <a:srgbClr val="0000FF"/>
                </a:solidFill>
              </a:rPr>
              <a:t> </a:t>
            </a:r>
            <a:r>
              <a:rPr lang="en-US" sz="2000" dirty="0" err="1">
                <a:solidFill>
                  <a:srgbClr val="0000FF"/>
                </a:solidFill>
              </a:rPr>
              <a:t>và</a:t>
            </a:r>
            <a:r>
              <a:rPr lang="en-US" sz="2000" dirty="0">
                <a:solidFill>
                  <a:srgbClr val="0000FF"/>
                </a:solidFill>
              </a:rPr>
              <a:t> </a:t>
            </a:r>
            <a:r>
              <a:rPr lang="en-US" sz="2000" dirty="0" err="1">
                <a:solidFill>
                  <a:srgbClr val="0000FF"/>
                </a:solidFill>
              </a:rPr>
              <a:t>thực</a:t>
            </a:r>
            <a:r>
              <a:rPr lang="en-US" sz="2000" dirty="0">
                <a:solidFill>
                  <a:srgbClr val="0000FF"/>
                </a:solidFill>
              </a:rPr>
              <a:t> </a:t>
            </a:r>
            <a:r>
              <a:rPr lang="en-US" sz="2000" dirty="0" err="1">
                <a:solidFill>
                  <a:srgbClr val="0000FF"/>
                </a:solidFill>
              </a:rPr>
              <a:t>hiện</a:t>
            </a:r>
            <a:r>
              <a:rPr lang="en-US" sz="2000" dirty="0">
                <a:solidFill>
                  <a:srgbClr val="0000FF"/>
                </a:solidFill>
              </a:rPr>
              <a:t> </a:t>
            </a:r>
            <a:r>
              <a:rPr lang="en-US" sz="2000" dirty="0" err="1">
                <a:solidFill>
                  <a:srgbClr val="0000FF"/>
                </a:solidFill>
              </a:rPr>
              <a:t>lời</a:t>
            </a:r>
            <a:r>
              <a:rPr lang="en-US" sz="2000" dirty="0">
                <a:solidFill>
                  <a:srgbClr val="0000FF"/>
                </a:solidFill>
              </a:rPr>
              <a:t> </a:t>
            </a:r>
            <a:r>
              <a:rPr lang="en-US" sz="2000" dirty="0" err="1">
                <a:solidFill>
                  <a:srgbClr val="0000FF"/>
                </a:solidFill>
              </a:rPr>
              <a:t>hứa</a:t>
            </a:r>
            <a:r>
              <a:rPr lang="en-US" sz="2000" dirty="0">
                <a:solidFill>
                  <a:srgbClr val="0000FF"/>
                </a:solidFill>
              </a:rPr>
              <a:t>.</a:t>
            </a:r>
          </a:p>
        </p:txBody>
      </p:sp>
    </p:spTree>
    <p:extLst>
      <p:ext uri="{BB962C8B-B14F-4D97-AF65-F5344CB8AC3E}">
        <p14:creationId xmlns:p14="http://schemas.microsoft.com/office/powerpoint/2010/main" val="252221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3730"/>
                                        </p:tgtEl>
                                        <p:attrNameLst>
                                          <p:attrName>style.visibility</p:attrName>
                                        </p:attrNameLst>
                                      </p:cBhvr>
                                      <p:to>
                                        <p:strVal val="visible"/>
                                      </p:to>
                                    </p:set>
                                    <p:animEffect transition="in" filter="fade">
                                      <p:cBhvr>
                                        <p:cTn id="33" dur="1000"/>
                                        <p:tgtEl>
                                          <p:spTgt spid="73730"/>
                                        </p:tgtEl>
                                      </p:cBhvr>
                                    </p:animEffect>
                                    <p:anim calcmode="lin" valueType="num">
                                      <p:cBhvr>
                                        <p:cTn id="34" dur="1000" fill="hold"/>
                                        <p:tgtEl>
                                          <p:spTgt spid="73730"/>
                                        </p:tgtEl>
                                        <p:attrNameLst>
                                          <p:attrName>ppt_x</p:attrName>
                                        </p:attrNameLst>
                                      </p:cBhvr>
                                      <p:tavLst>
                                        <p:tav tm="0">
                                          <p:val>
                                            <p:strVal val="#ppt_x"/>
                                          </p:val>
                                        </p:tav>
                                        <p:tav tm="100000">
                                          <p:val>
                                            <p:strVal val="#ppt_x"/>
                                          </p:val>
                                        </p:tav>
                                      </p:tavLst>
                                    </p:anim>
                                    <p:anim calcmode="lin" valueType="num">
                                      <p:cBhvr>
                                        <p:cTn id="35" dur="1000" fill="hold"/>
                                        <p:tgtEl>
                                          <p:spTgt spid="737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3"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0"/>
            <a:ext cx="2743200" cy="1524000"/>
          </a:xfrm>
          <a:prstGeom prst="rightArrow">
            <a:avLst>
              <a:gd name="adj1" fmla="val 50000"/>
              <a:gd name="adj2" fmla="val 45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800" b="1" dirty="0">
                <a:solidFill>
                  <a:srgbClr val="993300"/>
                </a:solidFill>
              </a:rPr>
              <a:t>1. WHAT?</a:t>
            </a:r>
          </a:p>
        </p:txBody>
      </p:sp>
      <p:sp>
        <p:nvSpPr>
          <p:cNvPr id="28675" name="AutoShape 3"/>
          <p:cNvSpPr>
            <a:spLocks noChangeArrowheads="1"/>
          </p:cNvSpPr>
          <p:nvPr/>
        </p:nvSpPr>
        <p:spPr bwMode="auto">
          <a:xfrm>
            <a:off x="1524000" y="1295400"/>
            <a:ext cx="2743200" cy="1524000"/>
          </a:xfrm>
          <a:prstGeom prst="rightArrow">
            <a:avLst>
              <a:gd name="adj1" fmla="val 50000"/>
              <a:gd name="adj2" fmla="val 45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800" b="1" dirty="0">
                <a:solidFill>
                  <a:srgbClr val="993300"/>
                </a:solidFill>
              </a:rPr>
              <a:t>2. WHEN</a:t>
            </a:r>
            <a:r>
              <a:rPr lang="en-US" sz="2800" b="1" dirty="0">
                <a:solidFill>
                  <a:srgbClr val="800000"/>
                </a:solidFill>
              </a:rPr>
              <a:t>?</a:t>
            </a:r>
          </a:p>
        </p:txBody>
      </p:sp>
      <p:sp>
        <p:nvSpPr>
          <p:cNvPr id="28676" name="AutoShape 4"/>
          <p:cNvSpPr>
            <a:spLocks noChangeArrowheads="1"/>
          </p:cNvSpPr>
          <p:nvPr/>
        </p:nvSpPr>
        <p:spPr bwMode="auto">
          <a:xfrm>
            <a:off x="1524000" y="2590800"/>
            <a:ext cx="2743200" cy="1524000"/>
          </a:xfrm>
          <a:prstGeom prst="rightArrow">
            <a:avLst>
              <a:gd name="adj1" fmla="val 50000"/>
              <a:gd name="adj2" fmla="val 45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800" b="1" dirty="0">
                <a:solidFill>
                  <a:srgbClr val="993300"/>
                </a:solidFill>
              </a:rPr>
              <a:t>3. WHERE?</a:t>
            </a:r>
          </a:p>
        </p:txBody>
      </p:sp>
      <p:sp>
        <p:nvSpPr>
          <p:cNvPr id="28677" name="AutoShape 5"/>
          <p:cNvSpPr>
            <a:spLocks noChangeArrowheads="1"/>
          </p:cNvSpPr>
          <p:nvPr/>
        </p:nvSpPr>
        <p:spPr bwMode="auto">
          <a:xfrm>
            <a:off x="1524000" y="3886200"/>
            <a:ext cx="2743200" cy="1524000"/>
          </a:xfrm>
          <a:prstGeom prst="rightArrow">
            <a:avLst>
              <a:gd name="adj1" fmla="val 50000"/>
              <a:gd name="adj2" fmla="val 45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endParaRPr lang="en-US" b="1" dirty="0">
              <a:solidFill>
                <a:srgbClr val="800000"/>
              </a:solidFill>
            </a:endParaRPr>
          </a:p>
          <a:p>
            <a:pPr algn="ctr"/>
            <a:endParaRPr lang="en-US" sz="2800" b="1" dirty="0">
              <a:solidFill>
                <a:srgbClr val="800000"/>
              </a:solidFill>
            </a:endParaRPr>
          </a:p>
          <a:p>
            <a:pPr algn="ctr"/>
            <a:r>
              <a:rPr lang="en-US" sz="2800" b="1" dirty="0">
                <a:solidFill>
                  <a:srgbClr val="800000"/>
                </a:solidFill>
              </a:rPr>
              <a:t>4. WHO?</a:t>
            </a:r>
          </a:p>
          <a:p>
            <a:pPr algn="ctr"/>
            <a:endParaRPr lang="en-US" sz="4000" b="1" dirty="0">
              <a:solidFill>
                <a:srgbClr val="800000"/>
              </a:solidFill>
            </a:endParaRPr>
          </a:p>
        </p:txBody>
      </p:sp>
      <p:sp>
        <p:nvSpPr>
          <p:cNvPr id="28678" name="AutoShape 6"/>
          <p:cNvSpPr>
            <a:spLocks noChangeArrowheads="1"/>
          </p:cNvSpPr>
          <p:nvPr/>
        </p:nvSpPr>
        <p:spPr bwMode="auto">
          <a:xfrm>
            <a:off x="1524000" y="5334000"/>
            <a:ext cx="2743200" cy="1524000"/>
          </a:xfrm>
          <a:prstGeom prst="rightArrow">
            <a:avLst>
              <a:gd name="adj1" fmla="val 50000"/>
              <a:gd name="adj2" fmla="val 45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endParaRPr lang="en-US" b="1" dirty="0">
              <a:solidFill>
                <a:srgbClr val="800000"/>
              </a:solidFill>
            </a:endParaRPr>
          </a:p>
          <a:p>
            <a:pPr algn="ctr"/>
            <a:endParaRPr lang="en-US" sz="2800" b="1" dirty="0">
              <a:solidFill>
                <a:srgbClr val="800000"/>
              </a:solidFill>
            </a:endParaRPr>
          </a:p>
          <a:p>
            <a:pPr algn="ctr"/>
            <a:r>
              <a:rPr lang="en-US" sz="2800" b="1" dirty="0">
                <a:solidFill>
                  <a:srgbClr val="993300"/>
                </a:solidFill>
              </a:rPr>
              <a:t>5. WHY</a:t>
            </a:r>
            <a:r>
              <a:rPr lang="en-US" sz="2800" b="1" dirty="0">
                <a:solidFill>
                  <a:srgbClr val="800000"/>
                </a:solidFill>
              </a:rPr>
              <a:t>?</a:t>
            </a:r>
          </a:p>
          <a:p>
            <a:pPr algn="ctr"/>
            <a:endParaRPr lang="en-US" sz="4000" b="1" dirty="0">
              <a:solidFill>
                <a:srgbClr val="800000"/>
              </a:solidFill>
            </a:endParaRPr>
          </a:p>
        </p:txBody>
      </p:sp>
      <p:sp>
        <p:nvSpPr>
          <p:cNvPr id="22535" name="AutoShape 7"/>
          <p:cNvSpPr>
            <a:spLocks noChangeArrowheads="1"/>
          </p:cNvSpPr>
          <p:nvPr/>
        </p:nvSpPr>
        <p:spPr bwMode="auto">
          <a:xfrm>
            <a:off x="4682137" y="813375"/>
            <a:ext cx="3276600" cy="5282625"/>
          </a:xfrm>
          <a:prstGeom prst="rightArrow">
            <a:avLst>
              <a:gd name="adj1" fmla="val 50000"/>
              <a:gd name="adj2" fmla="val 25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endParaRPr lang="en-US" sz="2800" b="1">
              <a:solidFill>
                <a:srgbClr val="800000"/>
              </a:solidFill>
            </a:endParaRPr>
          </a:p>
          <a:p>
            <a:pPr algn="ctr"/>
            <a:r>
              <a:rPr lang="en-US" sz="2800" b="1">
                <a:solidFill>
                  <a:srgbClr val="FF0066"/>
                </a:solidFill>
              </a:rPr>
              <a:t>6.WHAT FOR</a:t>
            </a:r>
          </a:p>
          <a:p>
            <a:pPr algn="ctr"/>
            <a:r>
              <a:rPr lang="en-US" sz="2400" b="1" i="1">
                <a:solidFill>
                  <a:srgbClr val="FF0066"/>
                </a:solidFill>
              </a:rPr>
              <a:t>(MỤC ĐÍCH GÌ?)</a:t>
            </a:r>
          </a:p>
        </p:txBody>
      </p:sp>
      <p:sp>
        <p:nvSpPr>
          <p:cNvPr id="22536" name="AutoShape 8" descr="Weave"/>
          <p:cNvSpPr>
            <a:spLocks noChangeArrowheads="1"/>
          </p:cNvSpPr>
          <p:nvPr/>
        </p:nvSpPr>
        <p:spPr bwMode="auto">
          <a:xfrm>
            <a:off x="8373675" y="1943100"/>
            <a:ext cx="3352800" cy="28194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800" b="1" dirty="0">
                <a:solidFill>
                  <a:srgbClr val="C00000"/>
                </a:solidFill>
                <a:latin typeface="Times New Roman" panose="02020603050405020304" pitchFamily="18" charset="0"/>
                <a:cs typeface="Times New Roman" panose="02020603050405020304" pitchFamily="18" charset="0"/>
              </a:rPr>
              <a:t>TRƯỚC KHI HAY</a:t>
            </a:r>
          </a:p>
          <a:p>
            <a:pPr algn="ctr"/>
            <a:r>
              <a:rPr lang="en-US" sz="2800" b="1" dirty="0">
                <a:solidFill>
                  <a:srgbClr val="C00000"/>
                </a:solidFill>
                <a:latin typeface="Times New Roman" panose="02020603050405020304" pitchFamily="18" charset="0"/>
                <a:cs typeface="Times New Roman" panose="02020603050405020304" pitchFamily="18" charset="0"/>
              </a:rPr>
              <a:t>PHẢI ĐÚNG</a:t>
            </a:r>
          </a:p>
        </p:txBody>
      </p:sp>
      <p:sp>
        <p:nvSpPr>
          <p:cNvPr id="2" name="Rectangle 1">
            <a:extLst>
              <a:ext uri="{FF2B5EF4-FFF2-40B4-BE49-F238E27FC236}">
                <a16:creationId xmlns:a16="http://schemas.microsoft.com/office/drawing/2014/main" id="{F4E0C311-7B8C-4E93-A981-E7D9A6031B5B}"/>
              </a:ext>
            </a:extLst>
          </p:cNvPr>
          <p:cNvSpPr/>
          <p:nvPr/>
        </p:nvSpPr>
        <p:spPr>
          <a:xfrm>
            <a:off x="5693561" y="177225"/>
            <a:ext cx="4974439" cy="584775"/>
          </a:xfrm>
          <a:prstGeom prst="rect">
            <a:avLst/>
          </a:prstGeom>
          <a:noFill/>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KỸ NĂNG NỘI DUNG 6 W</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fade">
                                      <p:cBhvr>
                                        <p:cTn id="14" dur="1000"/>
                                        <p:tgtEl>
                                          <p:spTgt spid="28675"/>
                                        </p:tgtEl>
                                      </p:cBhvr>
                                    </p:animEffect>
                                    <p:anim calcmode="lin" valueType="num">
                                      <p:cBhvr>
                                        <p:cTn id="15" dur="1000" fill="hold"/>
                                        <p:tgtEl>
                                          <p:spTgt spid="28675"/>
                                        </p:tgtEl>
                                        <p:attrNameLst>
                                          <p:attrName>ppt_x</p:attrName>
                                        </p:attrNameLst>
                                      </p:cBhvr>
                                      <p:tavLst>
                                        <p:tav tm="0">
                                          <p:val>
                                            <p:strVal val="#ppt_x"/>
                                          </p:val>
                                        </p:tav>
                                        <p:tav tm="100000">
                                          <p:val>
                                            <p:strVal val="#ppt_x"/>
                                          </p:val>
                                        </p:tav>
                                      </p:tavLst>
                                    </p:anim>
                                    <p:anim calcmode="lin" valueType="num">
                                      <p:cBhvr>
                                        <p:cTn id="16"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76"/>
                                        </p:tgtEl>
                                        <p:attrNameLst>
                                          <p:attrName>style.visibility</p:attrName>
                                        </p:attrNameLst>
                                      </p:cBhvr>
                                      <p:to>
                                        <p:strVal val="visible"/>
                                      </p:to>
                                    </p:set>
                                    <p:animEffect transition="in" filter="fade">
                                      <p:cBhvr>
                                        <p:cTn id="21" dur="1000"/>
                                        <p:tgtEl>
                                          <p:spTgt spid="28676"/>
                                        </p:tgtEl>
                                      </p:cBhvr>
                                    </p:animEffect>
                                    <p:anim calcmode="lin" valueType="num">
                                      <p:cBhvr>
                                        <p:cTn id="22" dur="1000" fill="hold"/>
                                        <p:tgtEl>
                                          <p:spTgt spid="28676"/>
                                        </p:tgtEl>
                                        <p:attrNameLst>
                                          <p:attrName>ppt_x</p:attrName>
                                        </p:attrNameLst>
                                      </p:cBhvr>
                                      <p:tavLst>
                                        <p:tav tm="0">
                                          <p:val>
                                            <p:strVal val="#ppt_x"/>
                                          </p:val>
                                        </p:tav>
                                        <p:tav tm="100000">
                                          <p:val>
                                            <p:strVal val="#ppt_x"/>
                                          </p:val>
                                        </p:tav>
                                      </p:tavLst>
                                    </p:anim>
                                    <p:anim calcmode="lin" valueType="num">
                                      <p:cBhvr>
                                        <p:cTn id="23"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677"/>
                                        </p:tgtEl>
                                        <p:attrNameLst>
                                          <p:attrName>style.visibility</p:attrName>
                                        </p:attrNameLst>
                                      </p:cBhvr>
                                      <p:to>
                                        <p:strVal val="visible"/>
                                      </p:to>
                                    </p:set>
                                    <p:animEffect transition="in" filter="fade">
                                      <p:cBhvr>
                                        <p:cTn id="28" dur="1000"/>
                                        <p:tgtEl>
                                          <p:spTgt spid="28677"/>
                                        </p:tgtEl>
                                      </p:cBhvr>
                                    </p:animEffect>
                                    <p:anim calcmode="lin" valueType="num">
                                      <p:cBhvr>
                                        <p:cTn id="29" dur="1000" fill="hold"/>
                                        <p:tgtEl>
                                          <p:spTgt spid="28677"/>
                                        </p:tgtEl>
                                        <p:attrNameLst>
                                          <p:attrName>ppt_x</p:attrName>
                                        </p:attrNameLst>
                                      </p:cBhvr>
                                      <p:tavLst>
                                        <p:tav tm="0">
                                          <p:val>
                                            <p:strVal val="#ppt_x"/>
                                          </p:val>
                                        </p:tav>
                                        <p:tav tm="100000">
                                          <p:val>
                                            <p:strVal val="#ppt_x"/>
                                          </p:val>
                                        </p:tav>
                                      </p:tavLst>
                                    </p:anim>
                                    <p:anim calcmode="lin" valueType="num">
                                      <p:cBhvr>
                                        <p:cTn id="30" dur="1000" fill="hold"/>
                                        <p:tgtEl>
                                          <p:spTgt spid="2867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678"/>
                                        </p:tgtEl>
                                        <p:attrNameLst>
                                          <p:attrName>style.visibility</p:attrName>
                                        </p:attrNameLst>
                                      </p:cBhvr>
                                      <p:to>
                                        <p:strVal val="visible"/>
                                      </p:to>
                                    </p:set>
                                    <p:animEffect transition="in" filter="fade">
                                      <p:cBhvr>
                                        <p:cTn id="35" dur="1000"/>
                                        <p:tgtEl>
                                          <p:spTgt spid="28678"/>
                                        </p:tgtEl>
                                      </p:cBhvr>
                                    </p:animEffect>
                                    <p:anim calcmode="lin" valueType="num">
                                      <p:cBhvr>
                                        <p:cTn id="36" dur="1000" fill="hold"/>
                                        <p:tgtEl>
                                          <p:spTgt spid="28678"/>
                                        </p:tgtEl>
                                        <p:attrNameLst>
                                          <p:attrName>ppt_x</p:attrName>
                                        </p:attrNameLst>
                                      </p:cBhvr>
                                      <p:tavLst>
                                        <p:tav tm="0">
                                          <p:val>
                                            <p:strVal val="#ppt_x"/>
                                          </p:val>
                                        </p:tav>
                                        <p:tav tm="100000">
                                          <p:val>
                                            <p:strVal val="#ppt_x"/>
                                          </p:val>
                                        </p:tav>
                                      </p:tavLst>
                                    </p:anim>
                                    <p:anim calcmode="lin" valueType="num">
                                      <p:cBhvr>
                                        <p:cTn id="37"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535"/>
                                        </p:tgtEl>
                                        <p:attrNameLst>
                                          <p:attrName>style.visibility</p:attrName>
                                        </p:attrNameLst>
                                      </p:cBhvr>
                                      <p:to>
                                        <p:strVal val="visible"/>
                                      </p:to>
                                    </p:set>
                                    <p:animEffect transition="in" filter="fade">
                                      <p:cBhvr>
                                        <p:cTn id="42" dur="1000"/>
                                        <p:tgtEl>
                                          <p:spTgt spid="22535"/>
                                        </p:tgtEl>
                                      </p:cBhvr>
                                    </p:animEffect>
                                    <p:anim calcmode="lin" valueType="num">
                                      <p:cBhvr>
                                        <p:cTn id="43" dur="1000" fill="hold"/>
                                        <p:tgtEl>
                                          <p:spTgt spid="22535"/>
                                        </p:tgtEl>
                                        <p:attrNameLst>
                                          <p:attrName>ppt_x</p:attrName>
                                        </p:attrNameLst>
                                      </p:cBhvr>
                                      <p:tavLst>
                                        <p:tav tm="0">
                                          <p:val>
                                            <p:strVal val="#ppt_x"/>
                                          </p:val>
                                        </p:tav>
                                        <p:tav tm="100000">
                                          <p:val>
                                            <p:strVal val="#ppt_x"/>
                                          </p:val>
                                        </p:tav>
                                      </p:tavLst>
                                    </p:anim>
                                    <p:anim calcmode="lin" valueType="num">
                                      <p:cBhvr>
                                        <p:cTn id="44"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536"/>
                                        </p:tgtEl>
                                        <p:attrNameLst>
                                          <p:attrName>style.visibility</p:attrName>
                                        </p:attrNameLst>
                                      </p:cBhvr>
                                      <p:to>
                                        <p:strVal val="visible"/>
                                      </p:to>
                                    </p:set>
                                    <p:animEffect transition="in" filter="fade">
                                      <p:cBhvr>
                                        <p:cTn id="49" dur="1000"/>
                                        <p:tgtEl>
                                          <p:spTgt spid="22536"/>
                                        </p:tgtEl>
                                      </p:cBhvr>
                                    </p:animEffect>
                                    <p:anim calcmode="lin" valueType="num">
                                      <p:cBhvr>
                                        <p:cTn id="50" dur="1000" fill="hold"/>
                                        <p:tgtEl>
                                          <p:spTgt spid="22536"/>
                                        </p:tgtEl>
                                        <p:attrNameLst>
                                          <p:attrName>ppt_x</p:attrName>
                                        </p:attrNameLst>
                                      </p:cBhvr>
                                      <p:tavLst>
                                        <p:tav tm="0">
                                          <p:val>
                                            <p:strVal val="#ppt_x"/>
                                          </p:val>
                                        </p:tav>
                                        <p:tav tm="100000">
                                          <p:val>
                                            <p:strVal val="#ppt_x"/>
                                          </p:val>
                                        </p:tav>
                                      </p:tavLst>
                                    </p:anim>
                                    <p:anim calcmode="lin" valueType="num">
                                      <p:cBhvr>
                                        <p:cTn id="51"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7" grpId="0" animBg="1"/>
      <p:bldP spid="28678" grpId="0" animBg="1"/>
      <p:bldP spid="22535" grpId="0" animBg="1"/>
      <p:bldP spid="225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8074C1D-F60E-43B5-A4A8-CECDB7609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58" y="178486"/>
            <a:ext cx="1657956" cy="2173953"/>
          </a:xfrm>
          <a:prstGeom prst="ellipse">
            <a:avLst/>
          </a:prstGeom>
          <a:ln>
            <a:noFill/>
          </a:ln>
          <a:effectLst>
            <a:softEdge rad="112500"/>
          </a:effectLst>
        </p:spPr>
      </p:pic>
      <p:pic>
        <p:nvPicPr>
          <p:cNvPr id="8" name="Picture 7" descr="A picture containing diagram&#10;&#10;Description automatically generated">
            <a:extLst>
              <a:ext uri="{FF2B5EF4-FFF2-40B4-BE49-F238E27FC236}">
                <a16:creationId xmlns:a16="http://schemas.microsoft.com/office/drawing/2014/main" id="{DBD5521C-DACC-4219-AD63-14C48C58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129" y="394178"/>
            <a:ext cx="1657956" cy="1657956"/>
          </a:xfrm>
          <a:prstGeom prst="ellipse">
            <a:avLst/>
          </a:prstGeom>
          <a:ln>
            <a:noFill/>
          </a:ln>
          <a:effectLst>
            <a:softEdge rad="112500"/>
          </a:effectLst>
        </p:spPr>
      </p:pic>
      <p:sp>
        <p:nvSpPr>
          <p:cNvPr id="9" name="Rectangle 8">
            <a:extLst>
              <a:ext uri="{FF2B5EF4-FFF2-40B4-BE49-F238E27FC236}">
                <a16:creationId xmlns:a16="http://schemas.microsoft.com/office/drawing/2014/main" id="{63E205A4-647F-4641-A34E-6D8D7A68E4E2}"/>
              </a:ext>
            </a:extLst>
          </p:cNvPr>
          <p:cNvSpPr/>
          <p:nvPr/>
        </p:nvSpPr>
        <p:spPr>
          <a:xfrm>
            <a:off x="4986198" y="576825"/>
            <a:ext cx="6739344" cy="646331"/>
          </a:xfrm>
          <a:prstGeom prst="rect">
            <a:avLst/>
          </a:prstGeom>
          <a:noFill/>
        </p:spPr>
        <p:txBody>
          <a:bodyPr wrap="none" lIns="91440" tIns="45720" rIns="91440" bIns="45720">
            <a:spAutoFit/>
          </a:bodyPr>
          <a:lstStyle/>
          <a:p>
            <a:pPr algn="ctr"/>
            <a:r>
              <a:rPr lang="en-US" sz="3600" dirty="0">
                <a:ln w="0"/>
                <a:solidFill>
                  <a:srgbClr val="C00000"/>
                </a:solidFill>
                <a:effectLst>
                  <a:outerShdw blurRad="38100" dist="25400" dir="5400000" algn="ctr" rotWithShape="0">
                    <a:srgbClr val="6E747A">
                      <a:alpha val="43000"/>
                    </a:srgbClr>
                  </a:outerShdw>
                </a:effectLst>
              </a:rPr>
              <a:t>LỚP TẬP HUẤN BÁO CÁO VIÊN</a:t>
            </a:r>
            <a:endParaRPr lang="en-US" sz="3600" b="0" cap="none" spc="0" dirty="0">
              <a:ln w="0"/>
              <a:solidFill>
                <a:srgbClr val="C00000"/>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DADB2FBC-4ED5-4DC0-8CC4-CC5673533EFA}"/>
              </a:ext>
            </a:extLst>
          </p:cNvPr>
          <p:cNvSpPr/>
          <p:nvPr/>
        </p:nvSpPr>
        <p:spPr>
          <a:xfrm>
            <a:off x="5248878" y="1653483"/>
            <a:ext cx="2496197" cy="707886"/>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NỘI DUNG</a:t>
            </a:r>
          </a:p>
        </p:txBody>
      </p:sp>
      <p:sp>
        <p:nvSpPr>
          <p:cNvPr id="15" name="Rectangle 14">
            <a:extLst>
              <a:ext uri="{FF2B5EF4-FFF2-40B4-BE49-F238E27FC236}">
                <a16:creationId xmlns:a16="http://schemas.microsoft.com/office/drawing/2014/main" id="{F0A7D16E-BBA7-47A1-9486-63A90A5B1D12}"/>
              </a:ext>
            </a:extLst>
          </p:cNvPr>
          <p:cNvSpPr/>
          <p:nvPr/>
        </p:nvSpPr>
        <p:spPr>
          <a:xfrm>
            <a:off x="1531100" y="2771359"/>
            <a:ext cx="3014749" cy="20768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dirty="0">
                <a:solidFill>
                  <a:srgbClr val="0000FF"/>
                </a:solidFill>
                <a:latin typeface="Times New Roman" panose="02020603050405020304" pitchFamily="18" charset="0"/>
                <a:cs typeface="Times New Roman" panose="02020603050405020304" pitchFamily="18" charset="0"/>
              </a:rPr>
              <a:t>NHỮNG VẤN ĐỀ CHUNG</a:t>
            </a:r>
          </a:p>
        </p:txBody>
      </p:sp>
      <p:sp>
        <p:nvSpPr>
          <p:cNvPr id="16" name="Rectangle 15">
            <a:extLst>
              <a:ext uri="{FF2B5EF4-FFF2-40B4-BE49-F238E27FC236}">
                <a16:creationId xmlns:a16="http://schemas.microsoft.com/office/drawing/2014/main" id="{1EA4799F-47CB-4A68-BA5E-3BBA2EA5628C}"/>
              </a:ext>
            </a:extLst>
          </p:cNvPr>
          <p:cNvSpPr/>
          <p:nvPr/>
        </p:nvSpPr>
        <p:spPr>
          <a:xfrm>
            <a:off x="4719974" y="2743414"/>
            <a:ext cx="3372812" cy="21048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solidFill>
                <a:srgbClr val="FFFF00"/>
              </a:solidFill>
              <a:latin typeface="Times New Roman" panose="02020603050405020304" pitchFamily="18" charset="0"/>
              <a:cs typeface="Times New Roman" panose="02020603050405020304" pitchFamily="18" charset="0"/>
            </a:endParaRPr>
          </a:p>
          <a:p>
            <a:pPr algn="ctr"/>
            <a:r>
              <a:rPr lang="en-US" sz="2400" dirty="0">
                <a:solidFill>
                  <a:srgbClr val="FFFF00"/>
                </a:solidFill>
                <a:latin typeface="Times New Roman" panose="02020603050405020304" pitchFamily="18" charset="0"/>
                <a:cs typeface="Times New Roman" panose="02020603050405020304" pitchFamily="18" charset="0"/>
              </a:rPr>
              <a:t>KỸ NĂNG </a:t>
            </a:r>
          </a:p>
          <a:p>
            <a:pPr algn="ctr"/>
            <a:r>
              <a:rPr lang="en-US" sz="2400" dirty="0">
                <a:solidFill>
                  <a:srgbClr val="FFFF00"/>
                </a:solidFill>
                <a:latin typeface="Times New Roman" panose="02020603050405020304" pitchFamily="18" charset="0"/>
                <a:cs typeface="Times New Roman" panose="02020603050405020304" pitchFamily="18" charset="0"/>
              </a:rPr>
              <a:t>TUYÊN TRUYỀN, PHỔ BIẾN, GIÁO DỤC </a:t>
            </a:r>
          </a:p>
          <a:p>
            <a:pPr algn="ctr"/>
            <a:r>
              <a:rPr lang="en-US" sz="2400" dirty="0">
                <a:solidFill>
                  <a:srgbClr val="FFFF00"/>
                </a:solidFill>
                <a:latin typeface="Times New Roman" panose="02020603050405020304" pitchFamily="18" charset="0"/>
                <a:cs typeface="Times New Roman" panose="02020603050405020304" pitchFamily="18" charset="0"/>
              </a:rPr>
              <a:t>PHÁP LUẬT</a:t>
            </a:r>
            <a:endParaRPr lang="vi-VN" sz="2400" dirty="0">
              <a:solidFill>
                <a:srgbClr val="FFFF00"/>
              </a:solidFill>
              <a:latin typeface="Times New Roman" panose="02020603050405020304" pitchFamily="18" charset="0"/>
              <a:cs typeface="Times New Roman" panose="02020603050405020304" pitchFamily="18" charset="0"/>
            </a:endParaRPr>
          </a:p>
          <a:p>
            <a:pPr algn="ctr"/>
            <a:endParaRPr lang="vi-VN" sz="24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EDABD13-84C3-4358-88BF-32E996DA6B01}"/>
              </a:ext>
            </a:extLst>
          </p:cNvPr>
          <p:cNvSpPr/>
          <p:nvPr/>
        </p:nvSpPr>
        <p:spPr>
          <a:xfrm>
            <a:off x="8355870" y="2771360"/>
            <a:ext cx="3147580" cy="21048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NHỮNG </a:t>
            </a:r>
          </a:p>
          <a:p>
            <a:pPr algn="ctr"/>
            <a:r>
              <a:rPr lang="en-US" sz="2400" dirty="0">
                <a:solidFill>
                  <a:srgbClr val="C00000"/>
                </a:solidFill>
                <a:latin typeface="Times New Roman" panose="02020603050405020304" pitchFamily="18" charset="0"/>
                <a:cs typeface="Times New Roman" panose="02020603050405020304" pitchFamily="18" charset="0"/>
              </a:rPr>
              <a:t>VẤN ĐỀ </a:t>
            </a:r>
          </a:p>
          <a:p>
            <a:pPr algn="ctr"/>
            <a:r>
              <a:rPr lang="en-US" sz="2400" dirty="0">
                <a:solidFill>
                  <a:srgbClr val="C00000"/>
                </a:solidFill>
                <a:latin typeface="Times New Roman" panose="02020603050405020304" pitchFamily="18" charset="0"/>
                <a:cs typeface="Times New Roman" panose="02020603050405020304" pitchFamily="18" charset="0"/>
              </a:rPr>
              <a:t>THỰC TẾ</a:t>
            </a:r>
          </a:p>
        </p:txBody>
      </p:sp>
      <p:sp>
        <p:nvSpPr>
          <p:cNvPr id="18" name="Down Arrow 34">
            <a:extLst>
              <a:ext uri="{FF2B5EF4-FFF2-40B4-BE49-F238E27FC236}">
                <a16:creationId xmlns:a16="http://schemas.microsoft.com/office/drawing/2014/main" id="{78A4C345-F0ED-463F-9875-25DD63CBD794}"/>
              </a:ext>
            </a:extLst>
          </p:cNvPr>
          <p:cNvSpPr/>
          <p:nvPr/>
        </p:nvSpPr>
        <p:spPr>
          <a:xfrm>
            <a:off x="2526657" y="2433014"/>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a:t>
            </a:r>
          </a:p>
        </p:txBody>
      </p:sp>
      <p:sp>
        <p:nvSpPr>
          <p:cNvPr id="19" name="Down Arrow 35">
            <a:extLst>
              <a:ext uri="{FF2B5EF4-FFF2-40B4-BE49-F238E27FC236}">
                <a16:creationId xmlns:a16="http://schemas.microsoft.com/office/drawing/2014/main" id="{5EE69900-0CC2-4986-93EC-056B1BE6FBE5}"/>
              </a:ext>
            </a:extLst>
          </p:cNvPr>
          <p:cNvSpPr/>
          <p:nvPr/>
        </p:nvSpPr>
        <p:spPr>
          <a:xfrm>
            <a:off x="5920021" y="2433014"/>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II</a:t>
            </a:r>
          </a:p>
        </p:txBody>
      </p:sp>
      <p:sp>
        <p:nvSpPr>
          <p:cNvPr id="20" name="Down Arrow 36">
            <a:extLst>
              <a:ext uri="{FF2B5EF4-FFF2-40B4-BE49-F238E27FC236}">
                <a16:creationId xmlns:a16="http://schemas.microsoft.com/office/drawing/2014/main" id="{23465DA7-3D51-48A8-9A7A-C575E42B1F69}"/>
              </a:ext>
            </a:extLst>
          </p:cNvPr>
          <p:cNvSpPr/>
          <p:nvPr/>
        </p:nvSpPr>
        <p:spPr>
          <a:xfrm>
            <a:off x="9195339" y="2272430"/>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III</a:t>
            </a:r>
          </a:p>
        </p:txBody>
      </p:sp>
      <p:pic>
        <p:nvPicPr>
          <p:cNvPr id="21" name="Picture 11" descr="hoasen.png">
            <a:extLst>
              <a:ext uri="{FF2B5EF4-FFF2-40B4-BE49-F238E27FC236}">
                <a16:creationId xmlns:a16="http://schemas.microsoft.com/office/drawing/2014/main" id="{43A57D97-FB0B-4E8B-87AB-45A6B3DF73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994400"/>
            <a:ext cx="2590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hoasen.png">
            <a:extLst>
              <a:ext uri="{FF2B5EF4-FFF2-40B4-BE49-F238E27FC236}">
                <a16:creationId xmlns:a16="http://schemas.microsoft.com/office/drawing/2014/main" id="{D090AE82-69C3-4AD9-A7E6-A9F7607BE7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950699"/>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hoasen.png">
            <a:extLst>
              <a:ext uri="{FF2B5EF4-FFF2-40B4-BE49-F238E27FC236}">
                <a16:creationId xmlns:a16="http://schemas.microsoft.com/office/drawing/2014/main" id="{FA4BE298-4088-45ED-97BE-2E18AE8F60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59436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hoasen.png">
            <a:extLst>
              <a:ext uri="{FF2B5EF4-FFF2-40B4-BE49-F238E27FC236}">
                <a16:creationId xmlns:a16="http://schemas.microsoft.com/office/drawing/2014/main" id="{7304778B-EC27-4A82-860C-4DD3129757A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40711" y="6275540"/>
            <a:ext cx="1651289" cy="63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hoasen.png">
            <a:extLst>
              <a:ext uri="{FF2B5EF4-FFF2-40B4-BE49-F238E27FC236}">
                <a16:creationId xmlns:a16="http://schemas.microsoft.com/office/drawing/2014/main" id="{7B5C3DA7-DE03-4D19-B322-69209E8006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89" y="6210300"/>
            <a:ext cx="1651289" cy="63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hoasen.png">
            <a:extLst>
              <a:ext uri="{FF2B5EF4-FFF2-40B4-BE49-F238E27FC236}">
                <a16:creationId xmlns:a16="http://schemas.microsoft.com/office/drawing/2014/main" id="{4100B652-BA94-46E1-BECB-BF9BAF58BE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4329" y="6231839"/>
            <a:ext cx="1651289" cy="63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12A0395-BAA0-46D9-B410-510EFCED7DF2}"/>
              </a:ext>
            </a:extLst>
          </p:cNvPr>
          <p:cNvSpPr/>
          <p:nvPr/>
        </p:nvSpPr>
        <p:spPr>
          <a:xfrm>
            <a:off x="1600201" y="4848226"/>
            <a:ext cx="2221856" cy="161559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MỤC ĐÍCH</a:t>
            </a:r>
          </a:p>
          <a:p>
            <a:pPr algn="ctr"/>
            <a:r>
              <a:rPr lang="en-US" sz="2400" dirty="0">
                <a:solidFill>
                  <a:srgbClr val="C00000"/>
                </a:solidFill>
                <a:latin typeface="Times New Roman" panose="02020603050405020304" pitchFamily="18" charset="0"/>
                <a:cs typeface="Times New Roman" panose="02020603050405020304" pitchFamily="18" charset="0"/>
              </a:rPr>
              <a:t>YÊU CẦU</a:t>
            </a:r>
          </a:p>
        </p:txBody>
      </p:sp>
      <p:sp>
        <p:nvSpPr>
          <p:cNvPr id="3" name="Rectangle 2">
            <a:extLst>
              <a:ext uri="{FF2B5EF4-FFF2-40B4-BE49-F238E27FC236}">
                <a16:creationId xmlns:a16="http://schemas.microsoft.com/office/drawing/2014/main" id="{5ECF4B7E-45F6-4960-B2E5-DA0E14290184}"/>
              </a:ext>
            </a:extLst>
          </p:cNvPr>
          <p:cNvSpPr/>
          <p:nvPr/>
        </p:nvSpPr>
        <p:spPr>
          <a:xfrm>
            <a:off x="4076700" y="5000625"/>
            <a:ext cx="7426749" cy="12097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rõ</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phổ</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 </a:t>
            </a:r>
          </a:p>
        </p:txBody>
      </p:sp>
    </p:spTree>
    <p:extLst>
      <p:ext uri="{BB962C8B-B14F-4D97-AF65-F5344CB8AC3E}">
        <p14:creationId xmlns:p14="http://schemas.microsoft.com/office/powerpoint/2010/main" val="40022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rot="16200000">
            <a:off x="-23303" y="3072942"/>
            <a:ext cx="5208271" cy="150460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400" b="1" dirty="0">
                <a:solidFill>
                  <a:srgbClr val="0000FF"/>
                </a:solidFill>
                <a:latin typeface="Times New Roman" panose="02020603050405020304" pitchFamily="18" charset="0"/>
                <a:cs typeface="Times New Roman" panose="02020603050405020304" pitchFamily="18" charset="0"/>
              </a:rPr>
              <a:t>NHỮNG</a:t>
            </a:r>
            <a:endParaRPr lang="en-US" sz="2400" b="1" dirty="0">
              <a:solidFill>
                <a:srgbClr val="0000FF"/>
              </a:solidFill>
              <a:latin typeface="Times New Roman" panose="02020603050405020304" pitchFamily="18" charset="0"/>
              <a:cs typeface="Times New Roman" panose="02020603050405020304" pitchFamily="18" charset="0"/>
            </a:endParaRPr>
          </a:p>
          <a:p>
            <a:pPr algn="ctr"/>
            <a:r>
              <a:rPr lang="vi-VN" sz="2400" b="1" dirty="0">
                <a:solidFill>
                  <a:srgbClr val="0000FF"/>
                </a:solidFill>
                <a:latin typeface="Times New Roman" panose="02020603050405020304" pitchFamily="18" charset="0"/>
                <a:cs typeface="Times New Roman" panose="02020603050405020304" pitchFamily="18" charset="0"/>
              </a:rPr>
              <a:t> VẤN ĐỀ </a:t>
            </a:r>
            <a:r>
              <a:rPr lang="en-US" sz="2400" b="1" dirty="0">
                <a:solidFill>
                  <a:srgbClr val="0000FF"/>
                </a:solidFill>
                <a:latin typeface="Times New Roman" panose="02020603050405020304" pitchFamily="18" charset="0"/>
                <a:cs typeface="Times New Roman" panose="02020603050405020304" pitchFamily="18" charset="0"/>
              </a:rPr>
              <a:t>THỰC TẾ</a:t>
            </a:r>
          </a:p>
        </p:txBody>
      </p:sp>
      <p:sp>
        <p:nvSpPr>
          <p:cNvPr id="4" name="Right Arrow 3"/>
          <p:cNvSpPr/>
          <p:nvPr/>
        </p:nvSpPr>
        <p:spPr>
          <a:xfrm rot="5400000">
            <a:off x="2154096" y="588821"/>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graphicFrame>
        <p:nvGraphicFramePr>
          <p:cNvPr id="6" name="Diagram 5"/>
          <p:cNvGraphicFramePr/>
          <p:nvPr/>
        </p:nvGraphicFramePr>
        <p:xfrm>
          <a:off x="3124607" y="190497"/>
          <a:ext cx="8914993" cy="6477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21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rot="16200000">
            <a:off x="-618170" y="2991806"/>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a:solidFill>
                  <a:srgbClr val="0000FF"/>
                </a:solidFill>
                <a:latin typeface="Times New Roman" panose="02020603050405020304" pitchFamily="18" charset="0"/>
                <a:cs typeface="Times New Roman" panose="02020603050405020304" pitchFamily="18" charset="0"/>
              </a:rPr>
              <a:t>Hoàn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thiện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hệ</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thống</a:t>
            </a:r>
            <a:r>
              <a:rPr lang="en-US" sz="3600" dirty="0">
                <a:solidFill>
                  <a:srgbClr val="0000FF"/>
                </a:solidFill>
                <a:latin typeface="Times New Roman" panose="02020603050405020304" pitchFamily="18" charset="0"/>
                <a:cs typeface="Times New Roman" panose="02020603050405020304" pitchFamily="18" charset="0"/>
              </a:rPr>
              <a:t> PL</a:t>
            </a: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1369252" y="292591"/>
            <a:ext cx="1450151"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5" name="Rectangle 4">
            <a:extLst>
              <a:ext uri="{FF2B5EF4-FFF2-40B4-BE49-F238E27FC236}">
                <a16:creationId xmlns:a16="http://schemas.microsoft.com/office/drawing/2014/main" id="{88E35F34-BF4D-4CF9-A364-F55FF647DAC2}"/>
              </a:ext>
            </a:extLst>
          </p:cNvPr>
          <p:cNvSpPr/>
          <p:nvPr/>
        </p:nvSpPr>
        <p:spPr>
          <a:xfrm>
            <a:off x="5829300" y="803597"/>
            <a:ext cx="5514975" cy="14157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1" algn="ctr"/>
            <a:r>
              <a:rPr lang="en-US" sz="2400" dirty="0" err="1">
                <a:solidFill>
                  <a:srgbClr val="0000FF"/>
                </a:solidFill>
                <a:latin typeface="Times New Roman" panose="02020603050405020304" pitchFamily="18" charset="0"/>
                <a:cs typeface="Times New Roman" panose="02020603050405020304" pitchFamily="18" charset="0"/>
              </a:rPr>
              <a:t>Đưa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nội</a:t>
            </a:r>
            <a:r>
              <a:rPr lang="en-US" sz="2400" dirty="0">
                <a:solidFill>
                  <a:srgbClr val="0000FF"/>
                </a:solidFill>
                <a:latin typeface="Times New Roman" panose="02020603050405020304" pitchFamily="18" charset="0"/>
                <a:cs typeface="Times New Roman" panose="02020603050405020304" pitchFamily="18" charset="0"/>
              </a:rPr>
              <a:t> dung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8A0272D-4D84-4B77-9A58-922AEBB37F26}"/>
              </a:ext>
            </a:extLst>
          </p:cNvPr>
          <p:cNvSpPr/>
          <p:nvPr/>
        </p:nvSpPr>
        <p:spPr>
          <a:xfrm>
            <a:off x="5925833" y="2828037"/>
            <a:ext cx="5514975"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C00000"/>
                </a:solidFill>
                <a:latin typeface="Times New Roman" panose="02020603050405020304" pitchFamily="18" charset="0"/>
                <a:cs typeface="Times New Roman" panose="02020603050405020304" pitchFamily="18" charset="0"/>
              </a:rPr>
              <a:t>Tổng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hợp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phản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ảnh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kiến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cử</a:t>
            </a:r>
            <a:r>
              <a:rPr lang="en-US" sz="2400" dirty="0">
                <a:solidFill>
                  <a:srgbClr val="0000FF"/>
                </a:solidFill>
                <a:latin typeface="Times New Roman" panose="02020603050405020304" pitchFamily="18" charset="0"/>
                <a:cs typeface="Times New Roman" panose="02020603050405020304" pitchFamily="18" charset="0"/>
              </a:rPr>
              <a:t> tri </a:t>
            </a:r>
            <a:r>
              <a:rPr lang="en-US" sz="2400" dirty="0" err="1">
                <a:solidFill>
                  <a:srgbClr val="0000FF"/>
                </a:solidFill>
                <a:latin typeface="Times New Roman" panose="02020603050405020304" pitchFamily="18" charset="0"/>
                <a:cs typeface="Times New Roman" panose="02020603050405020304" pitchFamily="18" charset="0"/>
              </a:rPr>
              <a:t>về</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51551A8-4257-48B4-AFDF-3093F5E730EC}"/>
              </a:ext>
            </a:extLst>
          </p:cNvPr>
          <p:cNvSpPr/>
          <p:nvPr/>
        </p:nvSpPr>
        <p:spPr>
          <a:xfrm>
            <a:off x="5921712" y="4415464"/>
            <a:ext cx="5519096" cy="14157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C00000"/>
                </a:solidFill>
                <a:latin typeface="Times New Roman" panose="02020603050405020304" pitchFamily="18" charset="0"/>
                <a:cs typeface="Times New Roman" panose="02020603050405020304" pitchFamily="18" charset="0"/>
              </a:rPr>
              <a:t>Kiểm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giám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việc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chế</a:t>
            </a:r>
            <a:r>
              <a:rPr lang="en-US" sz="2400" dirty="0">
                <a:solidFill>
                  <a:srgbClr val="0000FF"/>
                </a:solidFill>
                <a:latin typeface="Times New Roman" panose="02020603050405020304" pitchFamily="18" charset="0"/>
                <a:cs typeface="Times New Roman" panose="02020603050405020304" pitchFamily="18" charset="0"/>
              </a:rPr>
              <a:t> XHCN.</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700BEAA9-0E0C-4CE8-8C9A-0C1A357A7795}"/>
              </a:ext>
            </a:extLst>
          </p:cNvPr>
          <p:cNvSpPr/>
          <p:nvPr/>
        </p:nvSpPr>
        <p:spPr>
          <a:xfrm>
            <a:off x="2992312" y="1221107"/>
            <a:ext cx="2664079" cy="469391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GÓP Ý XÂY DỰNG HOÀN THIỆN HỆ THỐNG PHÁP LUẬT</a:t>
            </a:r>
          </a:p>
        </p:txBody>
      </p:sp>
      <p:sp>
        <p:nvSpPr>
          <p:cNvPr id="9" name="Oval 8">
            <a:extLst>
              <a:ext uri="{FF2B5EF4-FFF2-40B4-BE49-F238E27FC236}">
                <a16:creationId xmlns:a16="http://schemas.microsoft.com/office/drawing/2014/main" id="{5AF1CF45-5E4C-47D3-8197-6F71ED2E5A89}"/>
              </a:ext>
            </a:extLst>
          </p:cNvPr>
          <p:cNvSpPr/>
          <p:nvPr/>
        </p:nvSpPr>
        <p:spPr>
          <a:xfrm>
            <a:off x="991004" y="1221107"/>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5122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rot="16200000">
            <a:off x="-618170" y="2991806"/>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r>
              <a:rPr lang="en-US" sz="3600" dirty="0" err="1">
                <a:solidFill>
                  <a:srgbClr val="7030A0"/>
                </a:solidFill>
                <a:latin typeface="Times New Roman" panose="02020603050405020304" pitchFamily="18" charset="0"/>
                <a:cs typeface="Times New Roman" panose="02020603050405020304" pitchFamily="18" charset="0"/>
              </a:rPr>
              <a:t>Hệ</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thống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thông</a:t>
            </a:r>
            <a:r>
              <a:rPr lang="en-US" sz="3600" dirty="0">
                <a:solidFill>
                  <a:srgbClr val="7030A0"/>
                </a:solidFill>
                <a:latin typeface="Times New Roman" panose="02020603050405020304" pitchFamily="18" charset="0"/>
                <a:cs typeface="Times New Roman" panose="02020603050405020304" pitchFamily="18" charset="0"/>
              </a:rPr>
              <a:t> tin PL </a:t>
            </a:r>
            <a:r>
              <a:rPr lang="en-US" sz="3600" dirty="0" err="1">
                <a:solidFill>
                  <a:srgbClr val="7030A0"/>
                </a:solidFill>
                <a:latin typeface="Times New Roman" panose="02020603050405020304" pitchFamily="18" charset="0"/>
                <a:cs typeface="Times New Roman" panose="02020603050405020304" pitchFamily="18" charset="0"/>
              </a:rPr>
              <a:t>thống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nhất</a:t>
            </a:r>
            <a:r>
              <a:rPr lang="en-US" sz="3600" dirty="0">
                <a:solidFill>
                  <a:srgbClr val="7030A0"/>
                </a:solidFill>
                <a:latin typeface="Times New Roman" panose="02020603050405020304" pitchFamily="18" charset="0"/>
                <a:cs typeface="Times New Roman" panose="02020603050405020304" pitchFamily="18" charset="0"/>
              </a:rPr>
              <a:t>, chia </a:t>
            </a:r>
            <a:r>
              <a:rPr lang="en-US" sz="3600" dirty="0" err="1">
                <a:solidFill>
                  <a:srgbClr val="7030A0"/>
                </a:solidFill>
                <a:latin typeface="Times New Roman" panose="02020603050405020304" pitchFamily="18" charset="0"/>
                <a:cs typeface="Times New Roman" panose="02020603050405020304" pitchFamily="18" charset="0"/>
              </a:rPr>
              <a:t>sẻ</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chung</a:t>
            </a:r>
            <a:r>
              <a:rPr lang="en-US" sz="3600" dirty="0">
                <a:solidFill>
                  <a:srgbClr val="7030A0"/>
                </a:solidFill>
                <a:latin typeface="Times New Roman" panose="02020603050405020304" pitchFamily="18" charset="0"/>
                <a:cs typeface="Times New Roman" panose="02020603050405020304" pitchFamily="18" charset="0"/>
              </a:rPr>
              <a:t> </a:t>
            </a: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1369252" y="10304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5" name="Rectangle 4">
            <a:extLst>
              <a:ext uri="{FF2B5EF4-FFF2-40B4-BE49-F238E27FC236}">
                <a16:creationId xmlns:a16="http://schemas.microsoft.com/office/drawing/2014/main" id="{88E35F34-BF4D-4CF9-A364-F55FF647DAC2}"/>
              </a:ext>
            </a:extLst>
          </p:cNvPr>
          <p:cNvSpPr/>
          <p:nvPr/>
        </p:nvSpPr>
        <p:spPr>
          <a:xfrm>
            <a:off x="5791200" y="511697"/>
            <a:ext cx="5514975" cy="13361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1" algn="ctr"/>
            <a:r>
              <a:rPr lang="en-US" sz="2400" dirty="0" err="1">
                <a:solidFill>
                  <a:srgbClr val="C00000"/>
                </a:solidFill>
                <a:latin typeface="Times New Roman" panose="02020603050405020304" pitchFamily="18" charset="0"/>
                <a:cs typeface="Times New Roman" panose="02020603050405020304" pitchFamily="18" charset="0"/>
              </a:rPr>
              <a:t>Chuyển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đổi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4.0</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8A0272D-4D84-4B77-9A58-922AEBB37F26}"/>
              </a:ext>
            </a:extLst>
          </p:cNvPr>
          <p:cNvSpPr/>
          <p:nvPr/>
        </p:nvSpPr>
        <p:spPr>
          <a:xfrm>
            <a:off x="5791200" y="2227074"/>
            <a:ext cx="5514975"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a:solidFill>
                  <a:srgbClr val="C00000"/>
                </a:solidFill>
                <a:latin typeface="Times New Roman" panose="02020603050405020304" pitchFamily="18" charset="0"/>
                <a:cs typeface="Times New Roman" panose="02020603050405020304" pitchFamily="18" charset="0"/>
              </a:rPr>
              <a:t>ilaw</a:t>
            </a:r>
            <a:endParaRPr lang="en-US" sz="2400" b="1" dirty="0">
              <a:solidFill>
                <a:srgbClr val="C00000"/>
              </a:solidFill>
              <a:latin typeface="Times New Roman" panose="02020603050405020304" pitchFamily="18" charset="0"/>
              <a:cs typeface="Times New Roman" panose="02020603050405020304" pitchFamily="18" charset="0"/>
            </a:endParaRPr>
          </a:p>
          <a:p>
            <a:pPr algn="ctr"/>
            <a:r>
              <a:rPr lang="en-US" sz="2400" dirty="0" err="1">
                <a:solidFill>
                  <a:srgbClr val="0000FF"/>
                </a:solidFill>
                <a:latin typeface="Times New Roman" panose="02020603050405020304" pitchFamily="18" charset="0"/>
                <a:cs typeface="Times New Roman" panose="02020603050405020304" pitchFamily="18" charset="0"/>
              </a:rPr>
              <a:t>Hệ</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51551A8-4257-48B4-AFDF-3093F5E730EC}"/>
              </a:ext>
            </a:extLst>
          </p:cNvPr>
          <p:cNvSpPr/>
          <p:nvPr/>
        </p:nvSpPr>
        <p:spPr>
          <a:xfrm>
            <a:off x="5791200" y="3760598"/>
            <a:ext cx="5519096" cy="14157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C00000"/>
                </a:solidFill>
                <a:latin typeface="Times New Roman" panose="02020603050405020304" pitchFamily="18" charset="0"/>
                <a:cs typeface="Times New Roman" panose="02020603050405020304" pitchFamily="18" charset="0"/>
              </a:rPr>
              <a:t>Luật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thông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lệ</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quốc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tế</a:t>
            </a:r>
            <a:endParaRPr lang="en-US" sz="2400" dirty="0">
              <a:solidFill>
                <a:srgbClr val="C00000"/>
              </a:solidFill>
              <a:latin typeface="Times New Roman" panose="02020603050405020304" pitchFamily="18" charset="0"/>
              <a:cs typeface="Times New Roman" panose="02020603050405020304" pitchFamily="18" charset="0"/>
            </a:endParaRPr>
          </a:p>
          <a:p>
            <a:pPr algn="ct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Giáo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dục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cộng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2" name="Arrow: Right 1">
            <a:extLst>
              <a:ext uri="{FF2B5EF4-FFF2-40B4-BE49-F238E27FC236}">
                <a16:creationId xmlns:a16="http://schemas.microsoft.com/office/drawing/2014/main" id="{700BEAA9-0E0C-4CE8-8C9A-0C1A357A7795}"/>
              </a:ext>
            </a:extLst>
          </p:cNvPr>
          <p:cNvSpPr/>
          <p:nvPr/>
        </p:nvSpPr>
        <p:spPr>
          <a:xfrm>
            <a:off x="2992312" y="1221107"/>
            <a:ext cx="2484563" cy="469391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CNTT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dữ</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5AF1CF45-5E4C-47D3-8197-6F71ED2E5A89}"/>
              </a:ext>
            </a:extLst>
          </p:cNvPr>
          <p:cNvSpPr/>
          <p:nvPr/>
        </p:nvSpPr>
        <p:spPr>
          <a:xfrm>
            <a:off x="1063498" y="1114425"/>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2629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esk1"/>
          <p:cNvSpPr>
            <a:spLocks noEditPoints="1" noChangeArrowheads="1"/>
          </p:cNvSpPr>
          <p:nvPr/>
        </p:nvSpPr>
        <p:spPr bwMode="auto">
          <a:xfrm>
            <a:off x="2298926" y="1209678"/>
            <a:ext cx="3754438"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solidFill>
                  <a:srgbClr val="FF00FF"/>
                </a:solidFill>
              </a:rPr>
              <a:t>CƠ QUAN CHỦ QUẢN</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Nội</a:t>
            </a:r>
            <a:r>
              <a:rPr lang="en-US" sz="2000" b="1" dirty="0">
                <a:solidFill>
                  <a:srgbClr val="0000FF"/>
                </a:solidFill>
                <a:latin typeface="Times New Roman" panose="02020603050405020304" pitchFamily="18" charset="0"/>
                <a:cs typeface="Times New Roman" panose="02020603050405020304" pitchFamily="18" charset="0"/>
              </a:rPr>
              <a:t> dung PL </a:t>
            </a:r>
            <a:r>
              <a:rPr lang="en-US" sz="2000" b="1" dirty="0" err="1">
                <a:solidFill>
                  <a:srgbClr val="0000FF"/>
                </a:solidFill>
                <a:latin typeface="Times New Roman" panose="02020603050405020304" pitchFamily="18" charset="0"/>
                <a:cs typeface="Times New Roman" panose="02020603050405020304" pitchFamily="18" charset="0"/>
              </a:rPr>
              <a:t>chuyên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ngành</a:t>
            </a:r>
            <a:r>
              <a:rPr lang="en-US" sz="2000" b="1"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FF00FF"/>
              </a:solidFill>
            </a:endParaRPr>
          </a:p>
          <a:p>
            <a:pPr algn="ctr">
              <a:defRPr/>
            </a:pPr>
            <a:endParaRPr lang="en-US" sz="2400" b="1" dirty="0">
              <a:solidFill>
                <a:srgbClr val="CC6600"/>
              </a:solidFill>
            </a:endParaRPr>
          </a:p>
        </p:txBody>
      </p:sp>
      <p:sp>
        <p:nvSpPr>
          <p:cNvPr id="71684" name="desk1"/>
          <p:cNvSpPr>
            <a:spLocks noEditPoints="1" noChangeArrowheads="1"/>
          </p:cNvSpPr>
          <p:nvPr/>
        </p:nvSpPr>
        <p:spPr bwMode="auto">
          <a:xfrm>
            <a:off x="2298926" y="2239964"/>
            <a:ext cx="3754438"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FF"/>
                </a:solidFill>
              </a:rPr>
              <a:t>BAN TUYÊN GIÁO</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Đội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ngũ</a:t>
            </a:r>
            <a:r>
              <a:rPr lang="en-US" sz="2000" b="1" dirty="0">
                <a:solidFill>
                  <a:srgbClr val="0000FF"/>
                </a:solidFill>
                <a:latin typeface="Times New Roman" panose="02020603050405020304" pitchFamily="18" charset="0"/>
                <a:cs typeface="Times New Roman" panose="02020603050405020304" pitchFamily="18" charset="0"/>
              </a:rPr>
              <a:t> BCV, TT </a:t>
            </a:r>
            <a:r>
              <a:rPr lang="en-US" sz="2000" b="1" dirty="0" err="1">
                <a:solidFill>
                  <a:srgbClr val="0000FF"/>
                </a:solidFill>
                <a:latin typeface="Times New Roman" panose="02020603050405020304" pitchFamily="18" charset="0"/>
                <a:cs typeface="Times New Roman" panose="02020603050405020304" pitchFamily="18" charset="0"/>
              </a:rPr>
              <a:t>viên</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71685" name="desk1"/>
          <p:cNvSpPr>
            <a:spLocks noEditPoints="1" noChangeArrowheads="1"/>
          </p:cNvSpPr>
          <p:nvPr/>
        </p:nvSpPr>
        <p:spPr bwMode="auto">
          <a:xfrm>
            <a:off x="2276106" y="3211515"/>
            <a:ext cx="3777258" cy="1031082"/>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solidFill>
                  <a:srgbClr val="FF00FF"/>
                </a:solidFill>
              </a:rPr>
              <a:t>CQ TRUYỀN THÔNG</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Đài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truyền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thanh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cơ</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sở</a:t>
            </a:r>
            <a:r>
              <a:rPr lang="en-US" sz="2000" b="1" dirty="0">
                <a:solidFill>
                  <a:srgbClr val="0000FF"/>
                </a:solidFill>
                <a:latin typeface="Times New Roman" panose="02020603050405020304" pitchFamily="18" charset="0"/>
                <a:cs typeface="Times New Roman" panose="02020603050405020304" pitchFamily="18" charset="0"/>
              </a:rPr>
              <a:t>)</a:t>
            </a:r>
          </a:p>
          <a:p>
            <a:pPr algn="ctr">
              <a:defRPr/>
            </a:pPr>
            <a:endParaRPr lang="en-US" sz="2400" b="1" dirty="0">
              <a:solidFill>
                <a:srgbClr val="CC6600"/>
              </a:solidFill>
            </a:endParaRPr>
          </a:p>
        </p:txBody>
      </p:sp>
      <p:sp>
        <p:nvSpPr>
          <p:cNvPr id="71686" name="desk1"/>
          <p:cNvSpPr>
            <a:spLocks noEditPoints="1" noChangeArrowheads="1"/>
          </p:cNvSpPr>
          <p:nvPr/>
        </p:nvSpPr>
        <p:spPr bwMode="auto">
          <a:xfrm>
            <a:off x="2298926" y="4356896"/>
            <a:ext cx="3754438" cy="973138"/>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dirty="0">
                <a:solidFill>
                  <a:srgbClr val="FF00FF"/>
                </a:solidFill>
              </a:rPr>
              <a:t>TƯ VẤN PHÁP LUẬT</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Giải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đáp</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hướng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dẫn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cụ</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thể</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71691" name="AutoShape 11"/>
          <p:cNvSpPr>
            <a:spLocks noChangeArrowheads="1"/>
          </p:cNvSpPr>
          <p:nvPr/>
        </p:nvSpPr>
        <p:spPr bwMode="auto">
          <a:xfrm>
            <a:off x="6096001" y="1453071"/>
            <a:ext cx="2200275" cy="4453224"/>
          </a:xfrm>
          <a:prstGeom prst="rightArrow">
            <a:avLst>
              <a:gd name="adj1" fmla="val 50000"/>
              <a:gd name="adj2" fmla="val 25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sz="2800" b="1" dirty="0">
                <a:solidFill>
                  <a:srgbClr val="FF0066"/>
                </a:solidFill>
                <a:latin typeface="Times New Roman" panose="02020603050405020304" pitchFamily="18" charset="0"/>
                <a:cs typeface="Times New Roman" panose="02020603050405020304" pitchFamily="18" charset="0"/>
              </a:rPr>
              <a:t>QUI CHẾ </a:t>
            </a:r>
          </a:p>
          <a:p>
            <a:pPr algn="ctr"/>
            <a:r>
              <a:rPr lang="en-US" sz="2800" b="1" dirty="0">
                <a:solidFill>
                  <a:srgbClr val="FF0066"/>
                </a:solidFill>
                <a:latin typeface="Times New Roman" panose="02020603050405020304" pitchFamily="18" charset="0"/>
                <a:cs typeface="Times New Roman" panose="02020603050405020304" pitchFamily="18" charset="0"/>
              </a:rPr>
              <a:t>PHỐI HỢP</a:t>
            </a:r>
          </a:p>
        </p:txBody>
      </p:sp>
      <p:sp>
        <p:nvSpPr>
          <p:cNvPr id="2" name="Rectangle 1">
            <a:extLst>
              <a:ext uri="{FF2B5EF4-FFF2-40B4-BE49-F238E27FC236}">
                <a16:creationId xmlns:a16="http://schemas.microsoft.com/office/drawing/2014/main" id="{00E81C6C-4F3F-47A6-BE74-3C4D21C7BC19}"/>
              </a:ext>
            </a:extLst>
          </p:cNvPr>
          <p:cNvSpPr/>
          <p:nvPr/>
        </p:nvSpPr>
        <p:spPr>
          <a:xfrm>
            <a:off x="4899257" y="-56121"/>
            <a:ext cx="4850943" cy="954107"/>
          </a:xfrm>
          <a:prstGeom prst="rect">
            <a:avLst/>
          </a:prstGeom>
          <a:noFill/>
        </p:spPr>
        <p:txBody>
          <a:bodyPr wrap="none" lIns="91440" tIns="45720" rIns="91440" bIns="45720">
            <a:spAutoFit/>
          </a:bodyPr>
          <a:lstStyle/>
          <a:p>
            <a:pPr algn="ctr"/>
            <a:r>
              <a:rPr lang="en-US" sz="28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XÂY DỰNG ĐỘI NGŨ VÀ</a:t>
            </a:r>
          </a:p>
          <a:p>
            <a:pPr algn="ctr"/>
            <a:r>
              <a:rPr lang="en-US" sz="28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PHỐI HỢP TUYÊN TRUYỀN</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desk1">
            <a:extLst>
              <a:ext uri="{FF2B5EF4-FFF2-40B4-BE49-F238E27FC236}">
                <a16:creationId xmlns:a16="http://schemas.microsoft.com/office/drawing/2014/main" id="{101C8F68-AF73-4A22-92A8-4C00EBADD1D2}"/>
              </a:ext>
            </a:extLst>
          </p:cNvPr>
          <p:cNvSpPr>
            <a:spLocks noEditPoints="1" noChangeArrowheads="1"/>
          </p:cNvSpPr>
          <p:nvPr/>
        </p:nvSpPr>
        <p:spPr bwMode="auto">
          <a:xfrm>
            <a:off x="2298926" y="5419726"/>
            <a:ext cx="3754438" cy="973138"/>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dirty="0">
                <a:solidFill>
                  <a:srgbClr val="FF00FF"/>
                </a:solidFill>
              </a:rPr>
              <a:t>HÒA GIẢI VIÊN CƠ SỞ</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Giải</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thích</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vận</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động</a:t>
            </a:r>
            <a:r>
              <a:rPr lang="en-US" sz="20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56B66817-690C-44A7-A82D-23669B84026F}"/>
              </a:ext>
            </a:extLst>
          </p:cNvPr>
          <p:cNvSpPr/>
          <p:nvPr/>
        </p:nvSpPr>
        <p:spPr>
          <a:xfrm>
            <a:off x="8296276" y="1114425"/>
            <a:ext cx="3534448" cy="54483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AutoNum type="arabicPeriod"/>
            </a:pP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a:t>
            </a:r>
          </a:p>
          <a:p>
            <a:pPr marL="342900" indent="-342900">
              <a:buAutoNum type="arabicPeriod"/>
            </a:pPr>
            <a:r>
              <a:rPr lang="en-US" sz="2400" dirty="0">
                <a:latin typeface="Times New Roman" panose="02020603050405020304" pitchFamily="18" charset="0"/>
                <a:cs typeface="Times New Roman" panose="02020603050405020304" pitchFamily="18" charset="0"/>
              </a:rPr>
              <a:t>BCV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a:t>
            </a:r>
          </a:p>
          <a:p>
            <a:pPr marL="342900" indent="-342900">
              <a:buAutoNum type="arabicPeriod"/>
            </a:pP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a:t>
            </a:r>
          </a:p>
          <a:p>
            <a:pPr marL="342900" indent="-342900">
              <a:buAutoNum type="arabicPeriod"/>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thưởng</a:t>
            </a:r>
            <a:r>
              <a:rPr lang="en-US" sz="2400" dirty="0">
                <a:latin typeface="Times New Roman" panose="02020603050405020304" pitchFamily="18" charset="0"/>
                <a:cs typeface="Times New Roman" panose="02020603050405020304" pitchFamily="18" charset="0"/>
              </a:rPr>
              <a:t>.</a:t>
            </a:r>
          </a:p>
        </p:txBody>
      </p:sp>
      <p:sp>
        <p:nvSpPr>
          <p:cNvPr id="11" name="Horizontal Scroll 2">
            <a:extLst>
              <a:ext uri="{FF2B5EF4-FFF2-40B4-BE49-F238E27FC236}">
                <a16:creationId xmlns:a16="http://schemas.microsoft.com/office/drawing/2014/main" id="{52043B2C-D177-49EE-96AF-30816C841165}"/>
              </a:ext>
            </a:extLst>
          </p:cNvPr>
          <p:cNvSpPr/>
          <p:nvPr/>
        </p:nvSpPr>
        <p:spPr>
          <a:xfrm rot="16200000">
            <a:off x="-1367200" y="2966407"/>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r>
              <a:rPr lang="en-US" sz="3600" dirty="0" err="1">
                <a:solidFill>
                  <a:srgbClr val="7030A0"/>
                </a:solidFill>
                <a:latin typeface="Times New Roman" panose="02020603050405020304" pitchFamily="18" charset="0"/>
                <a:cs typeface="Times New Roman" panose="02020603050405020304" pitchFamily="18" charset="0"/>
              </a:rPr>
              <a:t>Đội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ngũ</a:t>
            </a:r>
            <a:r>
              <a:rPr lang="en-US" sz="3600" dirty="0">
                <a:solidFill>
                  <a:srgbClr val="7030A0"/>
                </a:solidFill>
                <a:latin typeface="Times New Roman" panose="02020603050405020304" pitchFamily="18" charset="0"/>
                <a:cs typeface="Times New Roman" panose="02020603050405020304" pitchFamily="18" charset="0"/>
              </a:rPr>
              <a:t> BCV, TT </a:t>
            </a:r>
            <a:r>
              <a:rPr lang="en-US" sz="3600" dirty="0" err="1">
                <a:solidFill>
                  <a:srgbClr val="7030A0"/>
                </a:solidFill>
                <a:latin typeface="Times New Roman" panose="02020603050405020304" pitchFamily="18" charset="0"/>
                <a:cs typeface="Times New Roman" panose="02020603050405020304" pitchFamily="18" charset="0"/>
              </a:rPr>
              <a:t>viên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và</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cơ</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chế</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phối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hợp</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2" name="Right Arrow 3">
            <a:extLst>
              <a:ext uri="{FF2B5EF4-FFF2-40B4-BE49-F238E27FC236}">
                <a16:creationId xmlns:a16="http://schemas.microsoft.com/office/drawing/2014/main" id="{BDD04322-E4FB-4820-9A03-F9B59F86B864}"/>
              </a:ext>
            </a:extLst>
          </p:cNvPr>
          <p:cNvSpPr/>
          <p:nvPr/>
        </p:nvSpPr>
        <p:spPr>
          <a:xfrm>
            <a:off x="1098165" y="33895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13" name="Oval 12">
            <a:extLst>
              <a:ext uri="{FF2B5EF4-FFF2-40B4-BE49-F238E27FC236}">
                <a16:creationId xmlns:a16="http://schemas.microsoft.com/office/drawing/2014/main" id="{0E8E1923-1274-4495-B2B8-F05B77A49B6B}"/>
              </a:ext>
            </a:extLst>
          </p:cNvPr>
          <p:cNvSpPr/>
          <p:nvPr/>
        </p:nvSpPr>
        <p:spPr>
          <a:xfrm>
            <a:off x="337411" y="859820"/>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333584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1684"/>
                                        </p:tgtEl>
                                        <p:attrNameLst>
                                          <p:attrName>style.visibility</p:attrName>
                                        </p:attrNameLst>
                                      </p:cBhvr>
                                      <p:to>
                                        <p:strVal val="visible"/>
                                      </p:to>
                                    </p:set>
                                    <p:animEffect transition="in" filter="fade">
                                      <p:cBhvr>
                                        <p:cTn id="11" dur="500"/>
                                        <p:tgtEl>
                                          <p:spTgt spid="716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1685"/>
                                        </p:tgtEl>
                                        <p:attrNameLst>
                                          <p:attrName>style.visibility</p:attrName>
                                        </p:attrNameLst>
                                      </p:cBhvr>
                                      <p:to>
                                        <p:strVal val="visible"/>
                                      </p:to>
                                    </p:set>
                                    <p:anim calcmode="lin" valueType="num">
                                      <p:cBhvr additive="base">
                                        <p:cTn id="16" dur="500" fill="hold"/>
                                        <p:tgtEl>
                                          <p:spTgt spid="71685"/>
                                        </p:tgtEl>
                                        <p:attrNameLst>
                                          <p:attrName>ppt_x</p:attrName>
                                        </p:attrNameLst>
                                      </p:cBhvr>
                                      <p:tavLst>
                                        <p:tav tm="0">
                                          <p:val>
                                            <p:strVal val="#ppt_x"/>
                                          </p:val>
                                        </p:tav>
                                        <p:tav tm="100000">
                                          <p:val>
                                            <p:strVal val="#ppt_x"/>
                                          </p:val>
                                        </p:tav>
                                      </p:tavLst>
                                    </p:anim>
                                    <p:anim calcmode="lin" valueType="num">
                                      <p:cBhvr additive="base">
                                        <p:cTn id="17"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1691"/>
                                        </p:tgtEl>
                                        <p:attrNameLst>
                                          <p:attrName>style.visibility</p:attrName>
                                        </p:attrNameLst>
                                      </p:cBhvr>
                                      <p:to>
                                        <p:strVal val="visible"/>
                                      </p:to>
                                    </p:set>
                                    <p:animEffect transition="in" filter="fade">
                                      <p:cBhvr>
                                        <p:cTn id="30" dur="1000"/>
                                        <p:tgtEl>
                                          <p:spTgt spid="71691"/>
                                        </p:tgtEl>
                                      </p:cBhvr>
                                    </p:animEffect>
                                    <p:anim calcmode="lin" valueType="num">
                                      <p:cBhvr>
                                        <p:cTn id="31" dur="1000" fill="hold"/>
                                        <p:tgtEl>
                                          <p:spTgt spid="71691"/>
                                        </p:tgtEl>
                                        <p:attrNameLst>
                                          <p:attrName>ppt_x</p:attrName>
                                        </p:attrNameLst>
                                      </p:cBhvr>
                                      <p:tavLst>
                                        <p:tav tm="0">
                                          <p:val>
                                            <p:strVal val="#ppt_x"/>
                                          </p:val>
                                        </p:tav>
                                        <p:tav tm="100000">
                                          <p:val>
                                            <p:strVal val="#ppt_x"/>
                                          </p:val>
                                        </p:tav>
                                      </p:tavLst>
                                    </p:anim>
                                    <p:anim calcmode="lin" valueType="num">
                                      <p:cBhvr>
                                        <p:cTn id="32" dur="1000" fill="hold"/>
                                        <p:tgtEl>
                                          <p:spTgt spid="7169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71691" grpId="0" animBg="1"/>
      <p:bldP spid="23"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524250" y="123825"/>
            <a:ext cx="7772400" cy="685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b="1" dirty="0">
                <a:solidFill>
                  <a:srgbClr val="3333FF"/>
                </a:solidFill>
                <a:latin typeface="Tahoma" pitchFamily="34" charset="0"/>
                <a:cs typeface="Tahoma" pitchFamily="34" charset="0"/>
              </a:rPr>
              <a:t>Quyền con </a:t>
            </a:r>
            <a:r>
              <a:rPr lang="en-US" sz="2000" b="1" dirty="0" err="1">
                <a:solidFill>
                  <a:srgbClr val="3333FF"/>
                </a:solidFill>
                <a:latin typeface="Tahoma" pitchFamily="34" charset="0"/>
                <a:cs typeface="Tahoma" pitchFamily="34" charset="0"/>
              </a:rPr>
              <a:t>người</a:t>
            </a:r>
            <a:r>
              <a:rPr lang="en-US" sz="2000" b="1" dirty="0">
                <a:solidFill>
                  <a:srgbClr val="3333FF"/>
                </a:solidFill>
                <a:latin typeface="Tahoma" pitchFamily="34" charset="0"/>
                <a:cs typeface="Tahoma" pitchFamily="34" charset="0"/>
              </a:rPr>
              <a:t> &amp; </a:t>
            </a:r>
            <a:r>
              <a:rPr lang="en-US" sz="2000" b="1" dirty="0" err="1">
                <a:solidFill>
                  <a:srgbClr val="3333FF"/>
                </a:solidFill>
                <a:latin typeface="Tahoma" pitchFamily="34" charset="0"/>
                <a:cs typeface="Tahoma" pitchFamily="34" charset="0"/>
              </a:rPr>
              <a:t>thực</a:t>
            </a:r>
            <a:r>
              <a:rPr lang="en-US" sz="2000" b="1" dirty="0">
                <a:solidFill>
                  <a:srgbClr val="3333FF"/>
                </a:solidFill>
                <a:latin typeface="Tahoma" pitchFamily="34" charset="0"/>
                <a:cs typeface="Tahoma" pitchFamily="34" charset="0"/>
              </a:rPr>
              <a:t> </a:t>
            </a:r>
            <a:r>
              <a:rPr lang="en-US" sz="2000" b="1" dirty="0" err="1">
                <a:solidFill>
                  <a:srgbClr val="3333FF"/>
                </a:solidFill>
                <a:latin typeface="Tahoma" pitchFamily="34" charset="0"/>
                <a:cs typeface="Tahoma" pitchFamily="34" charset="0"/>
              </a:rPr>
              <a:t>hiện</a:t>
            </a:r>
            <a:r>
              <a:rPr lang="en-US" sz="2000" b="1" dirty="0">
                <a:solidFill>
                  <a:srgbClr val="3333FF"/>
                </a:solidFill>
                <a:latin typeface="Tahoma" pitchFamily="34" charset="0"/>
                <a:cs typeface="Tahoma" pitchFamily="34" charset="0"/>
              </a:rPr>
              <a:t> quyền con </a:t>
            </a:r>
            <a:r>
              <a:rPr lang="en-US" sz="2000" b="1" dirty="0" err="1">
                <a:solidFill>
                  <a:srgbClr val="3333FF"/>
                </a:solidFill>
                <a:latin typeface="Tahoma" pitchFamily="34" charset="0"/>
                <a:cs typeface="Tahoma" pitchFamily="34" charset="0"/>
              </a:rPr>
              <a:t>người</a:t>
            </a:r>
            <a:r>
              <a:rPr lang="en-US" sz="2000" b="1" dirty="0">
                <a:solidFill>
                  <a:srgbClr val="3333FF"/>
                </a:solidFill>
                <a:latin typeface="Tahoma" pitchFamily="34" charset="0"/>
                <a:cs typeface="Tahoma" pitchFamily="34" charset="0"/>
              </a:rPr>
              <a:t> ở </a:t>
            </a:r>
            <a:r>
              <a:rPr lang="en-US" sz="2000" b="1" dirty="0" err="1">
                <a:solidFill>
                  <a:srgbClr val="3333FF"/>
                </a:solidFill>
                <a:latin typeface="Tahoma" pitchFamily="34" charset="0"/>
                <a:cs typeface="Tahoma" pitchFamily="34" charset="0"/>
              </a:rPr>
              <a:t>Việt</a:t>
            </a:r>
            <a:r>
              <a:rPr lang="en-US" sz="2000" b="1" dirty="0">
                <a:solidFill>
                  <a:srgbClr val="3333FF"/>
                </a:solidFill>
                <a:latin typeface="Tahoma" pitchFamily="34" charset="0"/>
                <a:cs typeface="Tahoma" pitchFamily="34" charset="0"/>
              </a:rPr>
              <a:t> Nam</a:t>
            </a:r>
          </a:p>
        </p:txBody>
      </p:sp>
      <p:sp>
        <p:nvSpPr>
          <p:cNvPr id="9" name="Rectangle 8"/>
          <p:cNvSpPr/>
          <p:nvPr/>
        </p:nvSpPr>
        <p:spPr>
          <a:xfrm>
            <a:off x="2061218" y="990600"/>
            <a:ext cx="10035532" cy="5400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2200" dirty="0"/>
          </a:p>
          <a:p>
            <a:pPr algn="just"/>
            <a:endParaRPr lang="en-US" sz="2200" dirty="0"/>
          </a:p>
          <a:p>
            <a:pPr algn="ctr"/>
            <a:endParaRPr lang="en-US" sz="2200" b="1" dirty="0">
              <a:solidFill>
                <a:srgbClr val="C00000"/>
              </a:solidFill>
            </a:endParaRPr>
          </a:p>
          <a:p>
            <a:pPr algn="ctr"/>
            <a:r>
              <a:rPr lang="en-US" sz="2400" b="1" dirty="0" err="1">
                <a:solidFill>
                  <a:srgbClr val="C00000"/>
                </a:solidFill>
                <a:latin typeface="Tahoma" pitchFamily="34" charset="0"/>
                <a:cs typeface="Tahoma" pitchFamily="34" charset="0"/>
              </a:rPr>
              <a:t>TUYÊN</a:t>
            </a:r>
            <a:r>
              <a:rPr lang="en-US" sz="2400" b="1" dirty="0">
                <a:solidFill>
                  <a:srgbClr val="C00000"/>
                </a:solidFill>
                <a:latin typeface="Tahoma" pitchFamily="34" charset="0"/>
                <a:cs typeface="Tahoma" pitchFamily="34" charset="0"/>
              </a:rPr>
              <a:t> </a:t>
            </a:r>
            <a:r>
              <a:rPr lang="en-US" sz="2400" b="1" dirty="0" err="1">
                <a:solidFill>
                  <a:srgbClr val="C00000"/>
                </a:solidFill>
                <a:latin typeface="Tahoma" pitchFamily="34" charset="0"/>
                <a:cs typeface="Tahoma" pitchFamily="34" charset="0"/>
              </a:rPr>
              <a:t>NGÔN</a:t>
            </a:r>
            <a:r>
              <a:rPr lang="en-US" sz="2400" b="1" dirty="0">
                <a:solidFill>
                  <a:srgbClr val="C00000"/>
                </a:solidFill>
                <a:latin typeface="Tahoma" pitchFamily="34" charset="0"/>
                <a:cs typeface="Tahoma" pitchFamily="34" charset="0"/>
              </a:rPr>
              <a:t> </a:t>
            </a:r>
            <a:r>
              <a:rPr lang="en-US" sz="2400" b="1" dirty="0" err="1">
                <a:solidFill>
                  <a:srgbClr val="C00000"/>
                </a:solidFill>
                <a:latin typeface="Tahoma" pitchFamily="34" charset="0"/>
                <a:cs typeface="Tahoma" pitchFamily="34" charset="0"/>
              </a:rPr>
              <a:t>QUỐC</a:t>
            </a:r>
            <a:r>
              <a:rPr lang="en-US" sz="2400" b="1" dirty="0">
                <a:solidFill>
                  <a:srgbClr val="C00000"/>
                </a:solidFill>
                <a:latin typeface="Tahoma" pitchFamily="34" charset="0"/>
                <a:cs typeface="Tahoma" pitchFamily="34" charset="0"/>
              </a:rPr>
              <a:t> </a:t>
            </a:r>
            <a:r>
              <a:rPr lang="en-US" sz="2400" b="1" dirty="0" err="1">
                <a:solidFill>
                  <a:srgbClr val="C00000"/>
                </a:solidFill>
                <a:latin typeface="Tahoma" pitchFamily="34" charset="0"/>
                <a:cs typeface="Tahoma" pitchFamily="34" charset="0"/>
              </a:rPr>
              <a:t>TẾ</a:t>
            </a:r>
            <a:r>
              <a:rPr lang="en-US" sz="2400" b="1" dirty="0">
                <a:solidFill>
                  <a:srgbClr val="C00000"/>
                </a:solidFill>
                <a:latin typeface="Tahoma" pitchFamily="34" charset="0"/>
                <a:cs typeface="Tahoma" pitchFamily="34" charset="0"/>
              </a:rPr>
              <a:t> NHÂN QUYỀN (1948)</a:t>
            </a:r>
          </a:p>
          <a:p>
            <a:pPr algn="just">
              <a:buFontTx/>
              <a:buChar char="-"/>
            </a:pPr>
            <a:r>
              <a:rPr lang="en-US" sz="2400" dirty="0"/>
              <a:t>Đại </a:t>
            </a:r>
            <a:r>
              <a:rPr lang="en-US" sz="2400" dirty="0" err="1"/>
              <a:t>hội</a:t>
            </a:r>
            <a:r>
              <a:rPr lang="en-US" sz="2400" dirty="0"/>
              <a:t> </a:t>
            </a:r>
            <a:r>
              <a:rPr lang="en-US" sz="2400" dirty="0" err="1"/>
              <a:t>đồng</a:t>
            </a:r>
            <a:r>
              <a:rPr lang="en-US" sz="2400" dirty="0"/>
              <a:t> Liên </a:t>
            </a:r>
            <a:r>
              <a:rPr lang="en-US" sz="2400" dirty="0" err="1"/>
              <a:t>hiệp</a:t>
            </a:r>
            <a:r>
              <a:rPr lang="en-US" sz="2400" dirty="0"/>
              <a:t> </a:t>
            </a:r>
            <a:r>
              <a:rPr lang="en-US" sz="2400" dirty="0" err="1"/>
              <a:t>quốc</a:t>
            </a:r>
            <a:r>
              <a:rPr lang="en-US" sz="2400" dirty="0"/>
              <a:t> “</a:t>
            </a:r>
            <a:r>
              <a:rPr lang="vi-VN" sz="2400" dirty="0"/>
              <a:t>Công bố bản Tuyên Ngôn Quốc Tế Nhân Quyền này như một </a:t>
            </a:r>
            <a:r>
              <a:rPr lang="vi-VN" sz="2400" dirty="0">
                <a:solidFill>
                  <a:srgbClr val="C00000"/>
                </a:solidFill>
              </a:rPr>
              <a:t>tiêu chuẩn thực hiện chung cho tất cả các dân tộc và quốc gia</a:t>
            </a:r>
            <a:r>
              <a:rPr lang="vi-VN" sz="2400" dirty="0"/>
              <a:t>, sao cho mỗi cá nhân và đoàn thể xã hội luôn nhớ tới bản tuyên ngôn này, nỗ lực phát huy sự tôn trọng các quyền tự do này bằng học vấn và giáo dục, và bằng những biện pháp lũy tiến trên bình diện quốc gia và quốc tế, </a:t>
            </a:r>
            <a:r>
              <a:rPr lang="vi-VN" sz="2400" dirty="0">
                <a:solidFill>
                  <a:srgbClr val="C00000"/>
                </a:solidFill>
              </a:rPr>
              <a:t>bảo đảm sự thừa nhận và thực thi trên toàn cầu</a:t>
            </a:r>
            <a:r>
              <a:rPr lang="vi-VN" sz="2400" dirty="0"/>
              <a:t> các quyền tự do này cho các dân tộc thuộc các quốc gia hội viên hay thuộc các lãnh thỗ bị giám hộ</a:t>
            </a:r>
            <a:r>
              <a:rPr lang="en-US" sz="2400" dirty="0"/>
              <a:t>”</a:t>
            </a:r>
            <a:r>
              <a:rPr lang="vi-VN" sz="2400" dirty="0"/>
              <a:t>.</a:t>
            </a:r>
            <a:endParaRPr lang="en-US" sz="2400" dirty="0"/>
          </a:p>
          <a:p>
            <a:pPr algn="just">
              <a:buFontTx/>
              <a:buChar char="-"/>
            </a:pPr>
            <a:r>
              <a:rPr lang="en-US" sz="2400" dirty="0"/>
              <a:t> 30 </a:t>
            </a:r>
            <a:r>
              <a:rPr lang="en-US" sz="2400" dirty="0" err="1"/>
              <a:t>điều</a:t>
            </a:r>
            <a:r>
              <a:rPr lang="en-US" sz="2400" dirty="0"/>
              <a:t>. </a:t>
            </a:r>
            <a:r>
              <a:rPr lang="en-US" sz="2400" dirty="0" err="1"/>
              <a:t>Lưu</a:t>
            </a:r>
            <a:r>
              <a:rPr lang="en-US" sz="2400" dirty="0"/>
              <a:t> ý, </a:t>
            </a:r>
            <a:r>
              <a:rPr lang="en-US" sz="2400" dirty="0" err="1"/>
              <a:t>có</a:t>
            </a:r>
            <a:r>
              <a:rPr lang="en-US" sz="2400" dirty="0"/>
              <a:t> </a:t>
            </a:r>
            <a:r>
              <a:rPr lang="en-US" sz="2400" dirty="0" err="1"/>
              <a:t>nhiều</a:t>
            </a:r>
            <a:r>
              <a:rPr lang="en-US" sz="2400" dirty="0"/>
              <a:t> </a:t>
            </a:r>
            <a:r>
              <a:rPr lang="en-US" sz="2400" dirty="0" err="1"/>
              <a:t>điều</a:t>
            </a:r>
            <a:r>
              <a:rPr lang="en-US" sz="2400" dirty="0"/>
              <a:t> </a:t>
            </a:r>
            <a:r>
              <a:rPr lang="en-US" sz="2400" dirty="0" err="1"/>
              <a:t>bị</a:t>
            </a:r>
            <a:r>
              <a:rPr lang="en-US" sz="2400" dirty="0"/>
              <a:t> </a:t>
            </a:r>
            <a:r>
              <a:rPr lang="en-US" sz="2400" dirty="0" err="1"/>
              <a:t>lạm</a:t>
            </a:r>
            <a:r>
              <a:rPr lang="en-US" sz="2400" dirty="0"/>
              <a:t> </a:t>
            </a:r>
            <a:r>
              <a:rPr lang="en-US" sz="2400" dirty="0" err="1"/>
              <a:t>dụng</a:t>
            </a:r>
            <a:r>
              <a:rPr lang="en-US" sz="2400" dirty="0"/>
              <a:t>. </a:t>
            </a:r>
            <a:r>
              <a:rPr lang="en-US" sz="2400" dirty="0" err="1"/>
              <a:t>Có</a:t>
            </a:r>
            <a:r>
              <a:rPr lang="en-US" sz="2400" dirty="0"/>
              <a:t> </a:t>
            </a:r>
            <a:r>
              <a:rPr lang="en-US" sz="2400" dirty="0" err="1"/>
              <a:t>điều</a:t>
            </a:r>
            <a:r>
              <a:rPr lang="en-US" sz="2400" dirty="0"/>
              <a:t> </a:t>
            </a:r>
            <a:r>
              <a:rPr lang="en-US" sz="2400" dirty="0" err="1"/>
              <a:t>bị</a:t>
            </a:r>
            <a:r>
              <a:rPr lang="en-US" sz="2400" dirty="0"/>
              <a:t> </a:t>
            </a:r>
            <a:r>
              <a:rPr lang="en-US" sz="2400" dirty="0" err="1"/>
              <a:t>phớt</a:t>
            </a:r>
            <a:r>
              <a:rPr lang="en-US" sz="2400" dirty="0"/>
              <a:t> </a:t>
            </a:r>
            <a:r>
              <a:rPr lang="en-US" sz="2400" dirty="0" err="1"/>
              <a:t>lờ</a:t>
            </a:r>
            <a:r>
              <a:rPr lang="en-US" sz="2400" dirty="0"/>
              <a:t>, </a:t>
            </a:r>
            <a:r>
              <a:rPr lang="en-US" sz="2400" dirty="0" err="1"/>
              <a:t>như</a:t>
            </a:r>
            <a:r>
              <a:rPr lang="en-US" sz="2400" dirty="0"/>
              <a:t> </a:t>
            </a:r>
            <a:r>
              <a:rPr lang="en-US" sz="2400" dirty="0" err="1"/>
              <a:t>khoản</a:t>
            </a:r>
            <a:r>
              <a:rPr lang="en-US" sz="2400" dirty="0"/>
              <a:t> 2, </a:t>
            </a:r>
            <a:r>
              <a:rPr lang="en-US" sz="2400" dirty="0" err="1"/>
              <a:t>điều</a:t>
            </a:r>
            <a:r>
              <a:rPr lang="en-US" sz="2400" dirty="0"/>
              <a:t> 29:</a:t>
            </a:r>
            <a:r>
              <a:rPr lang="en-US" sz="2200" dirty="0"/>
              <a:t> </a:t>
            </a:r>
            <a:r>
              <a:rPr lang="en-US" sz="2000" i="1" dirty="0"/>
              <a:t>“</a:t>
            </a:r>
            <a:r>
              <a:rPr lang="vi-VN" sz="2000" i="1" dirty="0"/>
              <a:t>Trong khi hành xử những quyền tự do của mình, ai cũng phải </a:t>
            </a:r>
            <a:r>
              <a:rPr lang="vi-VN" sz="2000" i="1" dirty="0">
                <a:solidFill>
                  <a:srgbClr val="C00000"/>
                </a:solidFill>
              </a:rPr>
              <a:t>chịu những giới hạn do luật pháp đặt ra </a:t>
            </a:r>
            <a:r>
              <a:rPr lang="vi-VN" sz="2000" i="1" dirty="0"/>
              <a:t>ngõ hầu những </a:t>
            </a:r>
            <a:r>
              <a:rPr lang="vi-VN" sz="2000" i="1" dirty="0">
                <a:solidFill>
                  <a:srgbClr val="C00000"/>
                </a:solidFill>
              </a:rPr>
              <a:t>quyền tự do của người khác cũng được thừa nhận và tôn trọng</a:t>
            </a:r>
            <a:r>
              <a:rPr lang="vi-VN" sz="2000" i="1" dirty="0"/>
              <a:t>, những </a:t>
            </a:r>
            <a:r>
              <a:rPr lang="vi-VN" sz="2000" i="1" dirty="0">
                <a:solidFill>
                  <a:srgbClr val="C00000"/>
                </a:solidFill>
              </a:rPr>
              <a:t>đòi hỏi chính đáng về đạo lý, trật tự công cộng và an lạc chung </a:t>
            </a:r>
            <a:r>
              <a:rPr lang="vi-VN" sz="2000" i="1" dirty="0"/>
              <a:t>trong một xã hội dân chủ cũng được thỏa mãn</a:t>
            </a:r>
            <a:r>
              <a:rPr lang="en-US" sz="2000" i="1" dirty="0"/>
              <a:t>”</a:t>
            </a:r>
            <a:r>
              <a:rPr lang="vi-VN" sz="2000" i="1" dirty="0"/>
              <a:t>.</a:t>
            </a:r>
            <a:r>
              <a:rPr lang="en-US" sz="2000" i="1" dirty="0"/>
              <a:t> (</a:t>
            </a:r>
            <a:r>
              <a:rPr lang="en-US" sz="2000" i="1" dirty="0" err="1"/>
              <a:t>những</a:t>
            </a:r>
            <a:r>
              <a:rPr lang="en-US" sz="2000" i="1" dirty="0"/>
              <a:t> </a:t>
            </a:r>
            <a:r>
              <a:rPr lang="en-US" sz="2000" i="1" dirty="0" err="1"/>
              <a:t>kẻ</a:t>
            </a:r>
            <a:r>
              <a:rPr lang="en-US" sz="2000" i="1" dirty="0"/>
              <a:t> </a:t>
            </a:r>
            <a:r>
              <a:rPr lang="en-US" sz="2000" i="1" dirty="0" err="1"/>
              <a:t>quá</a:t>
            </a:r>
            <a:r>
              <a:rPr lang="en-US" sz="2000" i="1" dirty="0"/>
              <a:t> </a:t>
            </a:r>
            <a:r>
              <a:rPr lang="en-US" sz="2000" i="1" dirty="0" err="1"/>
              <a:t>khích</a:t>
            </a:r>
            <a:r>
              <a:rPr lang="en-US" sz="2000" i="1" dirty="0"/>
              <a:t>, </a:t>
            </a:r>
            <a:r>
              <a:rPr lang="en-US" sz="2000" i="1" dirty="0" err="1"/>
              <a:t>lạm</a:t>
            </a:r>
            <a:r>
              <a:rPr lang="en-US" sz="2000" i="1" dirty="0"/>
              <a:t> </a:t>
            </a:r>
            <a:r>
              <a:rPr lang="en-US" sz="2000" i="1" dirty="0" err="1"/>
              <a:t>dụng</a:t>
            </a:r>
            <a:r>
              <a:rPr lang="en-US" sz="2000" i="1" dirty="0"/>
              <a:t> nhân quyền </a:t>
            </a:r>
            <a:r>
              <a:rPr lang="en-US" sz="2000" i="1" dirty="0" err="1"/>
              <a:t>thường</a:t>
            </a:r>
            <a:r>
              <a:rPr lang="en-US" sz="2000" i="1" dirty="0"/>
              <a:t> </a:t>
            </a:r>
            <a:r>
              <a:rPr lang="en-US" sz="2000" i="1" dirty="0" err="1"/>
              <a:t>phớt</a:t>
            </a:r>
            <a:r>
              <a:rPr lang="en-US" sz="2000" i="1" dirty="0"/>
              <a:t> </a:t>
            </a:r>
            <a:r>
              <a:rPr lang="en-US" sz="2000" i="1" dirty="0" err="1"/>
              <a:t>lờ</a:t>
            </a:r>
            <a:r>
              <a:rPr lang="en-US" sz="2000" i="1" dirty="0"/>
              <a:t> </a:t>
            </a:r>
            <a:r>
              <a:rPr lang="en-US" sz="2000" i="1" dirty="0" err="1"/>
              <a:t>điều</a:t>
            </a:r>
            <a:r>
              <a:rPr lang="en-US" sz="2000" i="1" dirty="0"/>
              <a:t> </a:t>
            </a:r>
            <a:r>
              <a:rPr lang="en-US" sz="2000" i="1" dirty="0" err="1"/>
              <a:t>này</a:t>
            </a:r>
            <a:r>
              <a:rPr lang="en-US" sz="2000" i="1" dirty="0"/>
              <a:t>).</a:t>
            </a:r>
          </a:p>
          <a:p>
            <a:pPr algn="just"/>
            <a:endParaRPr lang="en-US" sz="2000" i="1" dirty="0"/>
          </a:p>
          <a:p>
            <a:pPr algn="just"/>
            <a:endParaRPr lang="en-US" sz="2200" dirty="0"/>
          </a:p>
          <a:p>
            <a:pPr algn="just"/>
            <a:r>
              <a:rPr lang="en-US" sz="2200" dirty="0"/>
              <a:t>“</a:t>
            </a:r>
          </a:p>
        </p:txBody>
      </p:sp>
      <p:sp>
        <p:nvSpPr>
          <p:cNvPr id="6" name="Horizontal Scroll 2">
            <a:extLst>
              <a:ext uri="{FF2B5EF4-FFF2-40B4-BE49-F238E27FC236}">
                <a16:creationId xmlns:a16="http://schemas.microsoft.com/office/drawing/2014/main" id="{85DCBCA9-47F8-479B-A48C-463E3C79BAA6}"/>
              </a:ext>
            </a:extLst>
          </p:cNvPr>
          <p:cNvSpPr/>
          <p:nvPr/>
        </p:nvSpPr>
        <p:spPr>
          <a:xfrm rot="16200000">
            <a:off x="-1504694" y="3268028"/>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endParaRPr lang="en-US" sz="3600" dirty="0">
              <a:solidFill>
                <a:srgbClr val="7030A0"/>
              </a:solidFill>
              <a:latin typeface="Times New Roman" panose="02020603050405020304" pitchFamily="18" charset="0"/>
              <a:cs typeface="Times New Roman" panose="02020603050405020304" pitchFamily="18" charset="0"/>
            </a:endParaRPr>
          </a:p>
          <a:p>
            <a:pPr lvl="0"/>
            <a:r>
              <a:rPr lang="en-US" sz="3600" dirty="0" err="1">
                <a:solidFill>
                  <a:srgbClr val="7030A0"/>
                </a:solidFill>
                <a:latin typeface="Times New Roman" panose="02020603050405020304" pitchFamily="18" charset="0"/>
                <a:cs typeface="Times New Roman" panose="02020603050405020304" pitchFamily="18" charset="0"/>
              </a:rPr>
              <a:t>Phản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bác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quan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điểm</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sai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trái</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8" name="Right Arrow 3">
            <a:extLst>
              <a:ext uri="{FF2B5EF4-FFF2-40B4-BE49-F238E27FC236}">
                <a16:creationId xmlns:a16="http://schemas.microsoft.com/office/drawing/2014/main" id="{2F985091-2048-4416-87A9-D33BAE4AD791}"/>
              </a:ext>
            </a:extLst>
          </p:cNvPr>
          <p:cNvSpPr/>
          <p:nvPr/>
        </p:nvSpPr>
        <p:spPr>
          <a:xfrm>
            <a:off x="752131" y="379266"/>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10" name="Oval 9">
            <a:extLst>
              <a:ext uri="{FF2B5EF4-FFF2-40B4-BE49-F238E27FC236}">
                <a16:creationId xmlns:a16="http://schemas.microsoft.com/office/drawing/2014/main" id="{563D58A7-D4AF-432E-9C51-67C77E025D12}"/>
              </a:ext>
            </a:extLst>
          </p:cNvPr>
          <p:cNvSpPr/>
          <p:nvPr/>
        </p:nvSpPr>
        <p:spPr>
          <a:xfrm>
            <a:off x="266004" y="1191575"/>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ongtieu2"/>
          <p:cNvPicPr>
            <a:picLocks noChangeAspect="1" noChangeArrowheads="1"/>
          </p:cNvPicPr>
          <p:nvPr/>
        </p:nvPicPr>
        <p:blipFill>
          <a:blip r:embed="rId2" cstate="print"/>
          <a:srcRect/>
          <a:stretch>
            <a:fillRect/>
          </a:stretch>
        </p:blipFill>
        <p:spPr bwMode="auto">
          <a:xfrm>
            <a:off x="2542504" y="3267075"/>
            <a:ext cx="1534196" cy="3228538"/>
          </a:xfrm>
          <a:prstGeom prst="rect">
            <a:avLst/>
          </a:prstGeom>
          <a:noFill/>
          <a:ln w="9525">
            <a:noFill/>
            <a:miter lim="800000"/>
            <a:headEnd/>
            <a:tailEnd/>
          </a:ln>
        </p:spPr>
      </p:pic>
      <p:pic>
        <p:nvPicPr>
          <p:cNvPr id="4" name="Picture 3" descr="MAC LENIN.jpg"/>
          <p:cNvPicPr>
            <a:picLocks noChangeAspect="1"/>
          </p:cNvPicPr>
          <p:nvPr/>
        </p:nvPicPr>
        <p:blipFill>
          <a:blip r:embed="rId3" cstate="print"/>
          <a:stretch>
            <a:fillRect/>
          </a:stretch>
        </p:blipFill>
        <p:spPr>
          <a:xfrm>
            <a:off x="674910" y="466724"/>
            <a:ext cx="3401790" cy="2559599"/>
          </a:xfrm>
          <a:prstGeom prst="rect">
            <a:avLst/>
          </a:prstGeom>
        </p:spPr>
      </p:pic>
      <p:sp>
        <p:nvSpPr>
          <p:cNvPr id="5" name="Rectangle 4"/>
          <p:cNvSpPr/>
          <p:nvPr/>
        </p:nvSpPr>
        <p:spPr>
          <a:xfrm>
            <a:off x="6029325" y="1371600"/>
            <a:ext cx="54102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C00000"/>
                </a:solidFill>
              </a:rPr>
              <a:t>LÊNIN</a:t>
            </a:r>
          </a:p>
          <a:p>
            <a:pPr algn="ctr"/>
            <a:r>
              <a:rPr lang="en-US" sz="2400" dirty="0" err="1">
                <a:solidFill>
                  <a:srgbClr val="0000FF"/>
                </a:solidFill>
              </a:rPr>
              <a:t>Vũ</a:t>
            </a:r>
            <a:r>
              <a:rPr lang="en-US" sz="2400" dirty="0">
                <a:solidFill>
                  <a:srgbClr val="0000FF"/>
                </a:solidFill>
              </a:rPr>
              <a:t> </a:t>
            </a:r>
            <a:r>
              <a:rPr lang="en-US" sz="2400" dirty="0" err="1">
                <a:solidFill>
                  <a:srgbClr val="0000FF"/>
                </a:solidFill>
              </a:rPr>
              <a:t>khí</a:t>
            </a:r>
            <a:r>
              <a:rPr lang="en-US" sz="2400" dirty="0">
                <a:solidFill>
                  <a:srgbClr val="0000FF"/>
                </a:solidFill>
              </a:rPr>
              <a:t> </a:t>
            </a:r>
            <a:r>
              <a:rPr lang="en-US" sz="2400" dirty="0" err="1">
                <a:solidFill>
                  <a:srgbClr val="0000FF"/>
                </a:solidFill>
              </a:rPr>
              <a:t>phê</a:t>
            </a:r>
            <a:r>
              <a:rPr lang="en-US" sz="2400" dirty="0">
                <a:solidFill>
                  <a:srgbClr val="0000FF"/>
                </a:solidFill>
              </a:rPr>
              <a:t> </a:t>
            </a:r>
            <a:r>
              <a:rPr lang="en-US" sz="2400" dirty="0" err="1">
                <a:solidFill>
                  <a:srgbClr val="0000FF"/>
                </a:solidFill>
              </a:rPr>
              <a:t>phán</a:t>
            </a:r>
            <a:r>
              <a:rPr lang="en-US" sz="2400" dirty="0">
                <a:solidFill>
                  <a:srgbClr val="0000FF"/>
                </a:solidFill>
              </a:rPr>
              <a:t> </a:t>
            </a:r>
            <a:r>
              <a:rPr lang="en-US" sz="2400" dirty="0" err="1">
                <a:solidFill>
                  <a:srgbClr val="0000FF"/>
                </a:solidFill>
              </a:rPr>
              <a:t>đánh</a:t>
            </a:r>
            <a:r>
              <a:rPr lang="en-US" sz="2400" dirty="0">
                <a:solidFill>
                  <a:srgbClr val="0000FF"/>
                </a:solidFill>
              </a:rPr>
              <a:t> </a:t>
            </a:r>
            <a:r>
              <a:rPr lang="en-US" sz="2400" dirty="0" err="1">
                <a:solidFill>
                  <a:srgbClr val="0000FF"/>
                </a:solidFill>
              </a:rPr>
              <a:t>đổ</a:t>
            </a:r>
            <a:r>
              <a:rPr lang="en-US" sz="2400" dirty="0">
                <a:solidFill>
                  <a:srgbClr val="0000FF"/>
                </a:solidFill>
              </a:rPr>
              <a:t> </a:t>
            </a:r>
            <a:r>
              <a:rPr lang="en-US" sz="2400" dirty="0" err="1">
                <a:solidFill>
                  <a:srgbClr val="0000FF"/>
                </a:solidFill>
              </a:rPr>
              <a:t>sự</a:t>
            </a:r>
            <a:r>
              <a:rPr lang="en-US" sz="2400" dirty="0">
                <a:solidFill>
                  <a:srgbClr val="0000FF"/>
                </a:solidFill>
              </a:rPr>
              <a:t> </a:t>
            </a:r>
            <a:r>
              <a:rPr lang="en-US" sz="2400" dirty="0" err="1">
                <a:solidFill>
                  <a:srgbClr val="0000FF"/>
                </a:solidFill>
              </a:rPr>
              <a:t>phê</a:t>
            </a:r>
            <a:r>
              <a:rPr lang="en-US" sz="2400" dirty="0">
                <a:solidFill>
                  <a:srgbClr val="0000FF"/>
                </a:solidFill>
              </a:rPr>
              <a:t> </a:t>
            </a:r>
            <a:r>
              <a:rPr lang="en-US" sz="2400" dirty="0" err="1">
                <a:solidFill>
                  <a:srgbClr val="0000FF"/>
                </a:solidFill>
              </a:rPr>
              <a:t>phán</a:t>
            </a:r>
            <a:r>
              <a:rPr lang="en-US" sz="2400" dirty="0">
                <a:solidFill>
                  <a:srgbClr val="0000FF"/>
                </a:solidFill>
              </a:rPr>
              <a:t> </a:t>
            </a:r>
            <a:r>
              <a:rPr lang="en-US" sz="2400" dirty="0" err="1">
                <a:solidFill>
                  <a:srgbClr val="0000FF"/>
                </a:solidFill>
              </a:rPr>
              <a:t>bằng</a:t>
            </a:r>
            <a:r>
              <a:rPr lang="en-US" sz="2400" dirty="0">
                <a:solidFill>
                  <a:srgbClr val="0000FF"/>
                </a:solidFill>
              </a:rPr>
              <a:t> </a:t>
            </a:r>
            <a:r>
              <a:rPr lang="en-US" sz="2400" dirty="0" err="1">
                <a:solidFill>
                  <a:srgbClr val="0000FF"/>
                </a:solidFill>
              </a:rPr>
              <a:t>vũ</a:t>
            </a:r>
            <a:r>
              <a:rPr lang="en-US" sz="2400" dirty="0">
                <a:solidFill>
                  <a:srgbClr val="0000FF"/>
                </a:solidFill>
              </a:rPr>
              <a:t> </a:t>
            </a:r>
            <a:r>
              <a:rPr lang="en-US" sz="2400" dirty="0" err="1">
                <a:solidFill>
                  <a:srgbClr val="0000FF"/>
                </a:solidFill>
              </a:rPr>
              <a:t>khí</a:t>
            </a:r>
            <a:endParaRPr lang="en-US" sz="2400" dirty="0">
              <a:solidFill>
                <a:srgbClr val="0000FF"/>
              </a:solidFill>
            </a:endParaRPr>
          </a:p>
        </p:txBody>
      </p:sp>
      <p:sp>
        <p:nvSpPr>
          <p:cNvPr id="6" name="Rectangle 5"/>
          <p:cNvSpPr/>
          <p:nvPr/>
        </p:nvSpPr>
        <p:spPr>
          <a:xfrm>
            <a:off x="4865910" y="84587"/>
            <a:ext cx="6651180"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PHƯƠNG PHÁP </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ĐẤU TRANH PHẢN BÁC, THUYẾT PHỤC</a:t>
            </a:r>
          </a:p>
        </p:txBody>
      </p:sp>
      <p:sp>
        <p:nvSpPr>
          <p:cNvPr id="8" name="Rectangle 7"/>
          <p:cNvSpPr/>
          <p:nvPr/>
        </p:nvSpPr>
        <p:spPr>
          <a:xfrm>
            <a:off x="6000750" y="3086100"/>
            <a:ext cx="5410200" cy="1905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rgbClr val="C00000"/>
                </a:solidFill>
              </a:rPr>
              <a:t>QUAN ÂM BỒ TÁT</a:t>
            </a:r>
          </a:p>
          <a:p>
            <a:pPr algn="ctr"/>
            <a:r>
              <a:rPr lang="en-US" sz="2400" b="1" dirty="0">
                <a:solidFill>
                  <a:srgbClr val="C00000"/>
                </a:solidFill>
              </a:rPr>
              <a:t>(</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diện</a:t>
            </a:r>
            <a:r>
              <a:rPr lang="en-US" sz="2400" b="1" dirty="0">
                <a:solidFill>
                  <a:srgbClr val="C00000"/>
                </a:solidFill>
              </a:rPr>
              <a:t> </a:t>
            </a:r>
            <a:r>
              <a:rPr lang="en-US" sz="2400" b="1" dirty="0" err="1">
                <a:solidFill>
                  <a:srgbClr val="C00000"/>
                </a:solidFill>
              </a:rPr>
              <a:t>đại</a:t>
            </a:r>
            <a:r>
              <a:rPr lang="en-US" sz="2400" b="1" dirty="0">
                <a:solidFill>
                  <a:srgbClr val="C00000"/>
                </a:solidFill>
              </a:rPr>
              <a:t> </a:t>
            </a:r>
            <a:r>
              <a:rPr lang="en-US" sz="2400" b="1" dirty="0" err="1">
                <a:solidFill>
                  <a:srgbClr val="C00000"/>
                </a:solidFill>
              </a:rPr>
              <a:t>sĩ</a:t>
            </a:r>
            <a:r>
              <a:rPr lang="en-US" sz="2400" b="1" dirty="0">
                <a:solidFill>
                  <a:srgbClr val="C00000"/>
                </a:solidFill>
              </a:rPr>
              <a:t>)</a:t>
            </a:r>
          </a:p>
          <a:p>
            <a:pPr algn="ctr"/>
            <a:r>
              <a:rPr lang="en-US" sz="2400" dirty="0" err="1">
                <a:solidFill>
                  <a:srgbClr val="0000FF"/>
                </a:solidFill>
              </a:rPr>
              <a:t>Chinh</a:t>
            </a:r>
            <a:r>
              <a:rPr lang="en-US" sz="2400" dirty="0">
                <a:solidFill>
                  <a:srgbClr val="0000FF"/>
                </a:solidFill>
              </a:rPr>
              <a:t> </a:t>
            </a:r>
            <a:r>
              <a:rPr lang="en-US" sz="2400" dirty="0" err="1">
                <a:solidFill>
                  <a:srgbClr val="0000FF"/>
                </a:solidFill>
              </a:rPr>
              <a:t>phục</a:t>
            </a:r>
            <a:r>
              <a:rPr lang="en-US" sz="2400" dirty="0">
                <a:solidFill>
                  <a:srgbClr val="0000FF"/>
                </a:solidFill>
              </a:rPr>
              <a:t> </a:t>
            </a:r>
            <a:r>
              <a:rPr lang="en-US" sz="2400" dirty="0" err="1">
                <a:solidFill>
                  <a:srgbClr val="0000FF"/>
                </a:solidFill>
              </a:rPr>
              <a:t>quỉ</a:t>
            </a:r>
            <a:r>
              <a:rPr lang="en-US" sz="2400" dirty="0">
                <a:solidFill>
                  <a:srgbClr val="0000FF"/>
                </a:solidFill>
              </a:rPr>
              <a:t> </a:t>
            </a:r>
            <a:r>
              <a:rPr lang="en-US" sz="2400" dirty="0" err="1">
                <a:solidFill>
                  <a:srgbClr val="0000FF"/>
                </a:solidFill>
              </a:rPr>
              <a:t>vương</a:t>
            </a:r>
            <a:r>
              <a:rPr lang="en-US" sz="2400" dirty="0">
                <a:solidFill>
                  <a:srgbClr val="0000FF"/>
                </a:solidFill>
              </a:rPr>
              <a:t> </a:t>
            </a:r>
            <a:r>
              <a:rPr lang="en-US" sz="2400" dirty="0" err="1">
                <a:solidFill>
                  <a:srgbClr val="0000FF"/>
                </a:solidFill>
              </a:rPr>
              <a:t>bằng</a:t>
            </a:r>
            <a:r>
              <a:rPr lang="en-US" sz="2400" dirty="0">
                <a:solidFill>
                  <a:srgbClr val="0000FF"/>
                </a:solidFill>
              </a:rPr>
              <a:t> </a:t>
            </a:r>
            <a:r>
              <a:rPr lang="en-US" sz="2400" dirty="0" err="1">
                <a:solidFill>
                  <a:srgbClr val="0000FF"/>
                </a:solidFill>
              </a:rPr>
              <a:t>quyền</a:t>
            </a:r>
            <a:r>
              <a:rPr lang="en-US" sz="2400" dirty="0">
                <a:solidFill>
                  <a:srgbClr val="0000FF"/>
                </a:solidFill>
              </a:rPr>
              <a:t> </a:t>
            </a:r>
            <a:r>
              <a:rPr lang="en-US" sz="2400" dirty="0" err="1">
                <a:solidFill>
                  <a:srgbClr val="0000FF"/>
                </a:solidFill>
              </a:rPr>
              <a:t>phép</a:t>
            </a:r>
            <a:r>
              <a:rPr lang="en-US" sz="2400" dirty="0">
                <a:solidFill>
                  <a:srgbClr val="0000FF"/>
                </a:solidFill>
              </a:rPr>
              <a:t> </a:t>
            </a:r>
            <a:r>
              <a:rPr lang="en-US" sz="2400" dirty="0" err="1">
                <a:solidFill>
                  <a:srgbClr val="0000FF"/>
                </a:solidFill>
              </a:rPr>
              <a:t>cao</a:t>
            </a:r>
            <a:r>
              <a:rPr lang="en-US" sz="2400" dirty="0">
                <a:solidFill>
                  <a:srgbClr val="0000FF"/>
                </a:solidFill>
              </a:rPr>
              <a:t> minh </a:t>
            </a:r>
            <a:r>
              <a:rPr lang="en-US" sz="2400" dirty="0" err="1">
                <a:solidFill>
                  <a:srgbClr val="0000FF"/>
                </a:solidFill>
              </a:rPr>
              <a:t>hơn</a:t>
            </a:r>
            <a:endParaRPr lang="en-US" sz="2400" dirty="0">
              <a:solidFill>
                <a:srgbClr val="0000FF"/>
              </a:solidFill>
            </a:endParaRPr>
          </a:p>
        </p:txBody>
      </p:sp>
      <p:sp>
        <p:nvSpPr>
          <p:cNvPr id="9" name="Right Arrow 8"/>
          <p:cNvSpPr/>
          <p:nvPr/>
        </p:nvSpPr>
        <p:spPr>
          <a:xfrm>
            <a:off x="5343525" y="5172075"/>
            <a:ext cx="2438400" cy="1524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LÝ LUẬN</a:t>
            </a:r>
          </a:p>
          <a:p>
            <a:pPr algn="ctr"/>
            <a:r>
              <a:rPr lang="en-US" sz="2400" b="1" dirty="0">
                <a:solidFill>
                  <a:srgbClr val="C00000"/>
                </a:solidFill>
              </a:rPr>
              <a:t>CÁI ĐÚNG</a:t>
            </a:r>
          </a:p>
        </p:txBody>
      </p:sp>
      <p:sp>
        <p:nvSpPr>
          <p:cNvPr id="10" name="Rectangle 9"/>
          <p:cNvSpPr/>
          <p:nvPr/>
        </p:nvSpPr>
        <p:spPr>
          <a:xfrm>
            <a:off x="7981950" y="5248275"/>
            <a:ext cx="34290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00FF"/>
                </a:solidFill>
              </a:rPr>
              <a:t>GIÁO DỤC, THUYẾT PHỤC, CHINH PHỤC</a:t>
            </a:r>
          </a:p>
        </p:txBody>
      </p:sp>
      <p:pic>
        <p:nvPicPr>
          <p:cNvPr id="11" name="Picture 3" descr="ongtieu2">
            <a:extLst>
              <a:ext uri="{FF2B5EF4-FFF2-40B4-BE49-F238E27FC236}">
                <a16:creationId xmlns:a16="http://schemas.microsoft.com/office/drawing/2014/main" id="{62384E91-3F6C-44B9-9F78-19770094EF57}"/>
              </a:ext>
            </a:extLst>
          </p:cNvPr>
          <p:cNvPicPr>
            <a:picLocks noChangeAspect="1" noChangeArrowheads="1"/>
          </p:cNvPicPr>
          <p:nvPr/>
        </p:nvPicPr>
        <p:blipFill>
          <a:blip r:embed="rId2" cstate="print"/>
          <a:srcRect/>
          <a:stretch>
            <a:fillRect/>
          </a:stretch>
        </p:blipFill>
        <p:spPr bwMode="auto">
          <a:xfrm>
            <a:off x="674910" y="3162737"/>
            <a:ext cx="1534196" cy="3228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desk1"/>
          <p:cNvSpPr>
            <a:spLocks noEditPoints="1" noChangeArrowheads="1"/>
          </p:cNvSpPr>
          <p:nvPr/>
        </p:nvSpPr>
        <p:spPr bwMode="auto">
          <a:xfrm>
            <a:off x="3581400" y="1219200"/>
            <a:ext cx="2438400" cy="973138"/>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400" b="1" dirty="0"/>
              <a:t>PHỦ NHẬN</a:t>
            </a:r>
          </a:p>
          <a:p>
            <a:pPr algn="ctr">
              <a:defRPr/>
            </a:pPr>
            <a:r>
              <a:rPr lang="en-US" sz="1600" b="1" dirty="0"/>
              <a:t>(CN </a:t>
            </a:r>
            <a:r>
              <a:rPr lang="en-US" sz="1600" b="1" dirty="0" err="1"/>
              <a:t>Mác</a:t>
            </a:r>
            <a:r>
              <a:rPr lang="en-US" sz="1600" b="1" dirty="0"/>
              <a:t>, TT HCM, </a:t>
            </a:r>
            <a:r>
              <a:rPr lang="en-US" sz="1600" b="1" dirty="0" err="1"/>
              <a:t>hệ</a:t>
            </a:r>
            <a:r>
              <a:rPr lang="en-US" sz="1600" b="1" dirty="0"/>
              <a:t> </a:t>
            </a:r>
            <a:r>
              <a:rPr lang="en-US" sz="1600" b="1" dirty="0" err="1"/>
              <a:t>thống</a:t>
            </a:r>
            <a:r>
              <a:rPr lang="en-US" sz="1600" b="1" dirty="0"/>
              <a:t> PL VN)</a:t>
            </a:r>
          </a:p>
        </p:txBody>
      </p:sp>
      <p:sp>
        <p:nvSpPr>
          <p:cNvPr id="71684" name="desk1"/>
          <p:cNvSpPr>
            <a:spLocks noEditPoints="1" noChangeArrowheads="1"/>
          </p:cNvSpPr>
          <p:nvPr/>
        </p:nvSpPr>
        <p:spPr bwMode="auto">
          <a:xfrm>
            <a:off x="3551238" y="24003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400" b="1" dirty="0"/>
              <a:t>SAI, XẤU, XUYÊN TẠC</a:t>
            </a:r>
          </a:p>
        </p:txBody>
      </p:sp>
      <p:sp>
        <p:nvSpPr>
          <p:cNvPr id="71685" name="desk1"/>
          <p:cNvSpPr>
            <a:spLocks noEditPoints="1" noChangeArrowheads="1"/>
          </p:cNvSpPr>
          <p:nvPr/>
        </p:nvSpPr>
        <p:spPr bwMode="auto">
          <a:xfrm>
            <a:off x="3581400" y="351155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400" b="1" dirty="0">
                <a:solidFill>
                  <a:srgbClr val="002060"/>
                </a:solidFill>
              </a:rPr>
              <a:t>MẠNG XÃ HỘI</a:t>
            </a:r>
          </a:p>
          <a:p>
            <a:pPr algn="ctr">
              <a:defRPr/>
            </a:pPr>
            <a:r>
              <a:rPr lang="en-US" sz="2000" b="1" dirty="0">
                <a:solidFill>
                  <a:srgbClr val="002060"/>
                </a:solidFill>
              </a:rPr>
              <a:t>(</a:t>
            </a:r>
            <a:r>
              <a:rPr lang="en-US" sz="2000" b="1" dirty="0" err="1">
                <a:solidFill>
                  <a:srgbClr val="002060"/>
                </a:solidFill>
              </a:rPr>
              <a:t>Tổ</a:t>
            </a:r>
            <a:r>
              <a:rPr lang="en-US" sz="2000" b="1" dirty="0">
                <a:solidFill>
                  <a:srgbClr val="002060"/>
                </a:solidFill>
              </a:rPr>
              <a:t> </a:t>
            </a:r>
            <a:r>
              <a:rPr lang="en-US" sz="2000" b="1" dirty="0" err="1">
                <a:solidFill>
                  <a:srgbClr val="002060"/>
                </a:solidFill>
              </a:rPr>
              <a:t>chức</a:t>
            </a:r>
            <a:r>
              <a:rPr lang="en-US" sz="2000" b="1" dirty="0">
                <a:solidFill>
                  <a:srgbClr val="002060"/>
                </a:solidFill>
              </a:rPr>
              <a:t> </a:t>
            </a:r>
            <a:r>
              <a:rPr lang="en-US" sz="2000" b="1" dirty="0" err="1">
                <a:solidFill>
                  <a:srgbClr val="002060"/>
                </a:solidFill>
              </a:rPr>
              <a:t>đối</a:t>
            </a:r>
            <a:r>
              <a:rPr lang="en-US" sz="2000" b="1" dirty="0">
                <a:solidFill>
                  <a:srgbClr val="002060"/>
                </a:solidFill>
              </a:rPr>
              <a:t> </a:t>
            </a:r>
            <a:r>
              <a:rPr lang="en-US" sz="2000" b="1" dirty="0" err="1">
                <a:solidFill>
                  <a:srgbClr val="002060"/>
                </a:solidFill>
              </a:rPr>
              <a:t>lập</a:t>
            </a:r>
            <a:r>
              <a:rPr lang="en-US" sz="2000" b="1" dirty="0">
                <a:solidFill>
                  <a:srgbClr val="002060"/>
                </a:solidFill>
              </a:rPr>
              <a:t>)</a:t>
            </a:r>
          </a:p>
        </p:txBody>
      </p:sp>
      <p:sp>
        <p:nvSpPr>
          <p:cNvPr id="71686" name="desk1"/>
          <p:cNvSpPr>
            <a:spLocks noEditPoints="1" noChangeArrowheads="1"/>
          </p:cNvSpPr>
          <p:nvPr/>
        </p:nvSpPr>
        <p:spPr bwMode="auto">
          <a:xfrm>
            <a:off x="3581400" y="45720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400" b="1" dirty="0"/>
              <a:t>HIỆU ỨNG SỐ ĐÔNG</a:t>
            </a:r>
          </a:p>
        </p:txBody>
      </p:sp>
      <p:sp>
        <p:nvSpPr>
          <p:cNvPr id="71691" name="AutoShape 11"/>
          <p:cNvSpPr>
            <a:spLocks noChangeArrowheads="1"/>
          </p:cNvSpPr>
          <p:nvPr/>
        </p:nvSpPr>
        <p:spPr bwMode="auto">
          <a:xfrm>
            <a:off x="6172200" y="1219200"/>
            <a:ext cx="876300" cy="973138"/>
          </a:xfrm>
          <a:prstGeom prst="rightArrow">
            <a:avLst>
              <a:gd name="adj1" fmla="val 50000"/>
              <a:gd name="adj2" fmla="val 25000"/>
            </a:avLst>
          </a:prstGeom>
          <a:solidFill>
            <a:srgbClr val="800080"/>
          </a:solidFill>
          <a:ln w="38100">
            <a:solidFill>
              <a:srgbClr val="808000"/>
            </a:solidFill>
            <a:miter lim="800000"/>
            <a:headEnd/>
            <a:tailEnd/>
          </a:ln>
        </p:spPr>
        <p:txBody>
          <a:bodyPr wrap="none" anchor="ctr"/>
          <a:lstStyle/>
          <a:p>
            <a:pPr algn="ctr"/>
            <a:endParaRPr lang="en-US" sz="3200" b="1">
              <a:solidFill>
                <a:srgbClr val="FF0066"/>
              </a:solidFill>
            </a:endParaRPr>
          </a:p>
        </p:txBody>
      </p:sp>
      <p:sp>
        <p:nvSpPr>
          <p:cNvPr id="71696" name="desk1"/>
          <p:cNvSpPr>
            <a:spLocks noEditPoints="1" noChangeArrowheads="1"/>
          </p:cNvSpPr>
          <p:nvPr/>
        </p:nvSpPr>
        <p:spPr bwMode="auto">
          <a:xfrm>
            <a:off x="7356476" y="1109663"/>
            <a:ext cx="2930524" cy="94773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1474045210 h 21600"/>
              <a:gd name="T12" fmla="*/ 2147483647 w 21600"/>
              <a:gd name="T13" fmla="*/ 2147483647 h 21600"/>
              <a:gd name="T14" fmla="*/ 0 w 21600"/>
              <a:gd name="T15" fmla="*/ 147404521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00"/>
                </a:solidFill>
              </a:rPr>
              <a:t>KHẲNG ĐỊNH</a:t>
            </a:r>
          </a:p>
          <a:p>
            <a:pPr algn="ctr">
              <a:defRPr/>
            </a:pPr>
            <a:r>
              <a:rPr lang="en-US" b="1" dirty="0">
                <a:solidFill>
                  <a:srgbClr val="0000FF"/>
                </a:solidFill>
              </a:rPr>
              <a:t>(Quan </a:t>
            </a:r>
            <a:r>
              <a:rPr lang="en-US" b="1" dirty="0" err="1">
                <a:solidFill>
                  <a:srgbClr val="0000FF"/>
                </a:solidFill>
              </a:rPr>
              <a:t>điểm</a:t>
            </a:r>
            <a:r>
              <a:rPr lang="en-US" b="1" dirty="0">
                <a:solidFill>
                  <a:srgbClr val="0000FF"/>
                </a:solidFill>
              </a:rPr>
              <a:t>, </a:t>
            </a:r>
            <a:r>
              <a:rPr lang="en-US" b="1" dirty="0" err="1">
                <a:solidFill>
                  <a:srgbClr val="0000FF"/>
                </a:solidFill>
              </a:rPr>
              <a:t>lý</a:t>
            </a:r>
            <a:r>
              <a:rPr lang="en-US" b="1" dirty="0">
                <a:solidFill>
                  <a:srgbClr val="0000FF"/>
                </a:solidFill>
              </a:rPr>
              <a:t> </a:t>
            </a:r>
            <a:r>
              <a:rPr lang="en-US" b="1" dirty="0" err="1">
                <a:solidFill>
                  <a:srgbClr val="0000FF"/>
                </a:solidFill>
              </a:rPr>
              <a:t>luận</a:t>
            </a:r>
            <a:r>
              <a:rPr lang="en-US" b="1" dirty="0">
                <a:solidFill>
                  <a:srgbClr val="0000FF"/>
                </a:solidFill>
              </a:rPr>
              <a:t>)</a:t>
            </a:r>
          </a:p>
        </p:txBody>
      </p:sp>
      <p:sp>
        <p:nvSpPr>
          <p:cNvPr id="17" name="AutoShape 11"/>
          <p:cNvSpPr>
            <a:spLocks noChangeArrowheads="1"/>
          </p:cNvSpPr>
          <p:nvPr/>
        </p:nvSpPr>
        <p:spPr bwMode="auto">
          <a:xfrm>
            <a:off x="6172200" y="2344739"/>
            <a:ext cx="876300" cy="973137"/>
          </a:xfrm>
          <a:prstGeom prst="rightArrow">
            <a:avLst>
              <a:gd name="adj1" fmla="val 50000"/>
              <a:gd name="adj2" fmla="val 25000"/>
            </a:avLst>
          </a:prstGeom>
          <a:solidFill>
            <a:srgbClr val="800080"/>
          </a:solidFill>
          <a:ln w="38100">
            <a:solidFill>
              <a:srgbClr val="808000"/>
            </a:solidFill>
            <a:miter lim="800000"/>
            <a:headEnd/>
            <a:tailEnd/>
          </a:ln>
        </p:spPr>
        <p:txBody>
          <a:bodyPr wrap="none" anchor="ctr"/>
          <a:lstStyle/>
          <a:p>
            <a:pPr algn="ctr"/>
            <a:endParaRPr lang="en-US" sz="3200" b="1">
              <a:solidFill>
                <a:srgbClr val="FF0066"/>
              </a:solidFill>
            </a:endParaRPr>
          </a:p>
        </p:txBody>
      </p:sp>
      <p:sp>
        <p:nvSpPr>
          <p:cNvPr id="18" name="desk1"/>
          <p:cNvSpPr>
            <a:spLocks noEditPoints="1" noChangeArrowheads="1"/>
          </p:cNvSpPr>
          <p:nvPr/>
        </p:nvSpPr>
        <p:spPr bwMode="auto">
          <a:xfrm>
            <a:off x="7356476" y="2265362"/>
            <a:ext cx="2930524" cy="91757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1474047013 h 21600"/>
              <a:gd name="T12" fmla="*/ 2147483647 w 21600"/>
              <a:gd name="T13" fmla="*/ 2147483647 h 21600"/>
              <a:gd name="T14" fmla="*/ 0 w 21600"/>
              <a:gd name="T15" fmla="*/ 1474047013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00"/>
                </a:solidFill>
              </a:rPr>
              <a:t>ĐÚNG, ĐẸP, </a:t>
            </a:r>
          </a:p>
          <a:p>
            <a:pPr algn="ctr">
              <a:defRPr/>
            </a:pPr>
            <a:r>
              <a:rPr lang="en-US" sz="2400" b="1" dirty="0">
                <a:solidFill>
                  <a:srgbClr val="FF0000"/>
                </a:solidFill>
              </a:rPr>
              <a:t>THỰC TẾ</a:t>
            </a:r>
          </a:p>
          <a:p>
            <a:pPr algn="ctr">
              <a:defRPr/>
            </a:pPr>
            <a:endParaRPr lang="en-US" sz="2400" b="1" dirty="0">
              <a:solidFill>
                <a:srgbClr val="FF0000"/>
              </a:solidFill>
            </a:endParaRPr>
          </a:p>
        </p:txBody>
      </p:sp>
      <p:sp>
        <p:nvSpPr>
          <p:cNvPr id="19" name="AutoShape 11"/>
          <p:cNvSpPr>
            <a:spLocks noChangeArrowheads="1"/>
          </p:cNvSpPr>
          <p:nvPr/>
        </p:nvSpPr>
        <p:spPr bwMode="auto">
          <a:xfrm>
            <a:off x="6172200" y="3482975"/>
            <a:ext cx="876300" cy="973138"/>
          </a:xfrm>
          <a:prstGeom prst="rightArrow">
            <a:avLst>
              <a:gd name="adj1" fmla="val 50000"/>
              <a:gd name="adj2" fmla="val 25000"/>
            </a:avLst>
          </a:prstGeom>
          <a:solidFill>
            <a:srgbClr val="800080"/>
          </a:solidFill>
          <a:ln w="38100">
            <a:solidFill>
              <a:srgbClr val="808000"/>
            </a:solidFill>
            <a:miter lim="800000"/>
            <a:headEnd/>
            <a:tailEnd/>
          </a:ln>
        </p:spPr>
        <p:txBody>
          <a:bodyPr wrap="none" anchor="ctr"/>
          <a:lstStyle/>
          <a:p>
            <a:pPr algn="ctr"/>
            <a:endParaRPr lang="en-US" sz="3200" b="1">
              <a:solidFill>
                <a:srgbClr val="FF0066"/>
              </a:solidFill>
            </a:endParaRPr>
          </a:p>
        </p:txBody>
      </p:sp>
      <p:sp>
        <p:nvSpPr>
          <p:cNvPr id="20" name="desk1"/>
          <p:cNvSpPr>
            <a:spLocks noEditPoints="1" noChangeArrowheads="1"/>
          </p:cNvSpPr>
          <p:nvPr/>
        </p:nvSpPr>
        <p:spPr bwMode="auto">
          <a:xfrm>
            <a:off x="7356476" y="3314700"/>
            <a:ext cx="2930524" cy="1052512"/>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1474045210 h 21600"/>
              <a:gd name="T12" fmla="*/ 2147483647 w 21600"/>
              <a:gd name="T13" fmla="*/ 2147483647 h 21600"/>
              <a:gd name="T14" fmla="*/ 0 w 21600"/>
              <a:gd name="T15" fmla="*/ 147404521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00"/>
                </a:solidFill>
              </a:rPr>
              <a:t>TRUYỀN THÔNG</a:t>
            </a:r>
          </a:p>
          <a:p>
            <a:pPr algn="ctr">
              <a:defRPr/>
            </a:pPr>
            <a:r>
              <a:rPr lang="en-US" sz="2000" b="1" dirty="0">
                <a:solidFill>
                  <a:srgbClr val="00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Mạng</a:t>
            </a:r>
            <a:r>
              <a:rPr lang="en-US" sz="2000" b="1" dirty="0">
                <a:solidFill>
                  <a:srgbClr val="0000FF"/>
                </a:solidFill>
                <a:latin typeface="Times New Roman" panose="02020603050405020304" pitchFamily="18" charset="0"/>
                <a:cs typeface="Times New Roman" panose="02020603050405020304" pitchFamily="18" charset="0"/>
              </a:rPr>
              <a:t>, group)</a:t>
            </a:r>
          </a:p>
        </p:txBody>
      </p:sp>
      <p:sp>
        <p:nvSpPr>
          <p:cNvPr id="21" name="AutoShape 11"/>
          <p:cNvSpPr>
            <a:spLocks noChangeArrowheads="1"/>
          </p:cNvSpPr>
          <p:nvPr/>
        </p:nvSpPr>
        <p:spPr bwMode="auto">
          <a:xfrm>
            <a:off x="6172200" y="4572000"/>
            <a:ext cx="876300" cy="973138"/>
          </a:xfrm>
          <a:prstGeom prst="rightArrow">
            <a:avLst>
              <a:gd name="adj1" fmla="val 50000"/>
              <a:gd name="adj2" fmla="val 25000"/>
            </a:avLst>
          </a:prstGeom>
          <a:solidFill>
            <a:srgbClr val="800080"/>
          </a:solidFill>
          <a:ln w="38100">
            <a:solidFill>
              <a:srgbClr val="808000"/>
            </a:solidFill>
            <a:miter lim="800000"/>
            <a:headEnd/>
            <a:tailEnd/>
          </a:ln>
        </p:spPr>
        <p:txBody>
          <a:bodyPr wrap="none" anchor="ctr"/>
          <a:lstStyle/>
          <a:p>
            <a:pPr algn="ctr"/>
            <a:endParaRPr lang="en-US" sz="3200" b="1">
              <a:solidFill>
                <a:srgbClr val="FF0066"/>
              </a:solidFill>
            </a:endParaRPr>
          </a:p>
        </p:txBody>
      </p:sp>
      <p:sp>
        <p:nvSpPr>
          <p:cNvPr id="22" name="desk1"/>
          <p:cNvSpPr>
            <a:spLocks noEditPoints="1" noChangeArrowheads="1"/>
          </p:cNvSpPr>
          <p:nvPr/>
        </p:nvSpPr>
        <p:spPr bwMode="auto">
          <a:xfrm>
            <a:off x="7343775" y="4456113"/>
            <a:ext cx="2943225" cy="1030287"/>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1761593358 h 21600"/>
              <a:gd name="T12" fmla="*/ 2147483647 w 21600"/>
              <a:gd name="T13" fmla="*/ 2147483647 h 21600"/>
              <a:gd name="T14" fmla="*/ 0 w 21600"/>
              <a:gd name="T15" fmla="*/ 1761593358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FF0000"/>
                </a:solidFill>
              </a:rPr>
              <a:t>ĐÔNG HƠN</a:t>
            </a:r>
          </a:p>
          <a:p>
            <a:pPr algn="ctr">
              <a:defRPr/>
            </a:pPr>
            <a:r>
              <a:rPr lang="en-US" b="1" dirty="0">
                <a:solidFill>
                  <a:srgbClr val="FF0000"/>
                </a:solidFill>
              </a:rPr>
              <a:t>(ĐV, HV MTTQ </a:t>
            </a:r>
            <a:r>
              <a:rPr lang="en-US" b="1" dirty="0" err="1">
                <a:solidFill>
                  <a:srgbClr val="FF0000"/>
                </a:solidFill>
              </a:rPr>
              <a:t>và</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đoàn</a:t>
            </a:r>
            <a:r>
              <a:rPr lang="en-US" b="1" dirty="0">
                <a:solidFill>
                  <a:srgbClr val="FF0000"/>
                </a:solidFill>
              </a:rPr>
              <a:t> </a:t>
            </a:r>
            <a:r>
              <a:rPr lang="en-US" b="1" dirty="0" err="1">
                <a:solidFill>
                  <a:srgbClr val="FF0000"/>
                </a:solidFill>
              </a:rPr>
              <a:t>thể</a:t>
            </a:r>
            <a:r>
              <a:rPr lang="en-US" b="1" dirty="0">
                <a:solidFill>
                  <a:srgbClr val="FF0000"/>
                </a:solidFill>
              </a:rPr>
              <a:t>)</a:t>
            </a:r>
          </a:p>
        </p:txBody>
      </p:sp>
      <p:sp>
        <p:nvSpPr>
          <p:cNvPr id="23" name="Rectangle 22"/>
          <p:cNvSpPr/>
          <p:nvPr/>
        </p:nvSpPr>
        <p:spPr>
          <a:xfrm>
            <a:off x="3124200" y="5867400"/>
            <a:ext cx="28956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t>DIỄN BIẾN HÒA BÌNH</a:t>
            </a:r>
          </a:p>
        </p:txBody>
      </p:sp>
      <p:sp>
        <p:nvSpPr>
          <p:cNvPr id="24" name="Up Arrow 23"/>
          <p:cNvSpPr/>
          <p:nvPr/>
        </p:nvSpPr>
        <p:spPr>
          <a:xfrm>
            <a:off x="4038600" y="5486400"/>
            <a:ext cx="1066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391400" y="5943600"/>
            <a:ext cx="28956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solidFill>
                  <a:srgbClr val="C00000"/>
                </a:solidFill>
              </a:rPr>
              <a:t>PHẢN BÁC SAI TRÁI</a:t>
            </a:r>
          </a:p>
        </p:txBody>
      </p:sp>
      <p:sp>
        <p:nvSpPr>
          <p:cNvPr id="26" name="Up Arrow 25"/>
          <p:cNvSpPr/>
          <p:nvPr/>
        </p:nvSpPr>
        <p:spPr>
          <a:xfrm>
            <a:off x="8281987" y="5581652"/>
            <a:ext cx="1066800" cy="4572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52B1D75-D021-464A-9032-6A86EA1448EF}"/>
              </a:ext>
            </a:extLst>
          </p:cNvPr>
          <p:cNvSpPr/>
          <p:nvPr/>
        </p:nvSpPr>
        <p:spPr>
          <a:xfrm>
            <a:off x="3524493" y="159476"/>
            <a:ext cx="6227988" cy="584775"/>
          </a:xfrm>
          <a:prstGeom prst="rect">
            <a:avLst/>
          </a:prstGeom>
          <a:noFill/>
        </p:spPr>
        <p:txBody>
          <a:bodyPr wrap="none" lIns="91440" tIns="45720" rIns="91440" bIns="45720">
            <a:spAutoFit/>
          </a:bodyPr>
          <a:lstStyle/>
          <a:p>
            <a:pPr algn="ctr"/>
            <a:r>
              <a:rPr lang="en-US" sz="32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KỸ NĂNG PHẢN BÁC SAI TRÁI</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7" name="Horizontal Scroll 2">
            <a:extLst>
              <a:ext uri="{FF2B5EF4-FFF2-40B4-BE49-F238E27FC236}">
                <a16:creationId xmlns:a16="http://schemas.microsoft.com/office/drawing/2014/main" id="{349F1321-4588-403D-B4EE-CA051B2296F3}"/>
              </a:ext>
            </a:extLst>
          </p:cNvPr>
          <p:cNvSpPr/>
          <p:nvPr/>
        </p:nvSpPr>
        <p:spPr>
          <a:xfrm rot="16200000">
            <a:off x="-618170" y="2991807"/>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endParaRPr lang="en-US" sz="3600" dirty="0">
              <a:solidFill>
                <a:srgbClr val="7030A0"/>
              </a:solidFill>
              <a:latin typeface="Times New Roman" panose="02020603050405020304" pitchFamily="18" charset="0"/>
              <a:cs typeface="Times New Roman" panose="02020603050405020304" pitchFamily="18" charset="0"/>
            </a:endParaRPr>
          </a:p>
          <a:p>
            <a:pPr lvl="0"/>
            <a:r>
              <a:rPr lang="en-US" sz="3600" dirty="0" err="1">
                <a:solidFill>
                  <a:srgbClr val="7030A0"/>
                </a:solidFill>
                <a:latin typeface="Times New Roman" panose="02020603050405020304" pitchFamily="18" charset="0"/>
                <a:cs typeface="Times New Roman" panose="02020603050405020304" pitchFamily="18" charset="0"/>
              </a:rPr>
              <a:t>Phản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bác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quan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điểm</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sai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trái</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28" name="Right Arrow 3">
            <a:extLst>
              <a:ext uri="{FF2B5EF4-FFF2-40B4-BE49-F238E27FC236}">
                <a16:creationId xmlns:a16="http://schemas.microsoft.com/office/drawing/2014/main" id="{68DA4AA0-AF63-4F30-8855-2B4DEC03EE18}"/>
              </a:ext>
            </a:extLst>
          </p:cNvPr>
          <p:cNvSpPr/>
          <p:nvPr/>
        </p:nvSpPr>
        <p:spPr>
          <a:xfrm>
            <a:off x="1369252" y="10304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29" name="Oval 28">
            <a:extLst>
              <a:ext uri="{FF2B5EF4-FFF2-40B4-BE49-F238E27FC236}">
                <a16:creationId xmlns:a16="http://schemas.microsoft.com/office/drawing/2014/main" id="{0EEED4DE-99F5-4B38-B606-B89E70428143}"/>
              </a:ext>
            </a:extLst>
          </p:cNvPr>
          <p:cNvSpPr/>
          <p:nvPr/>
        </p:nvSpPr>
        <p:spPr>
          <a:xfrm>
            <a:off x="1063498" y="1114425"/>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4</a:t>
            </a:r>
          </a:p>
        </p:txBody>
      </p:sp>
      <p:sp>
        <p:nvSpPr>
          <p:cNvPr id="30" name="Horizontal Scroll 2">
            <a:extLst>
              <a:ext uri="{FF2B5EF4-FFF2-40B4-BE49-F238E27FC236}">
                <a16:creationId xmlns:a16="http://schemas.microsoft.com/office/drawing/2014/main" id="{FC5A2DBC-39B1-4078-B1BB-67A1BCBE3F67}"/>
              </a:ext>
            </a:extLst>
          </p:cNvPr>
          <p:cNvSpPr/>
          <p:nvPr/>
        </p:nvSpPr>
        <p:spPr>
          <a:xfrm rot="16200000">
            <a:off x="-618170" y="2839407"/>
            <a:ext cx="5208271" cy="166687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endParaRPr lang="en-US" sz="3600" dirty="0">
              <a:solidFill>
                <a:srgbClr val="7030A0"/>
              </a:solidFill>
              <a:latin typeface="Times New Roman" panose="02020603050405020304" pitchFamily="18" charset="0"/>
              <a:cs typeface="Times New Roman" panose="02020603050405020304" pitchFamily="18" charset="0"/>
            </a:endParaRPr>
          </a:p>
          <a:p>
            <a:pPr lvl="0"/>
            <a:r>
              <a:rPr lang="en-US" sz="3600" dirty="0" err="1">
                <a:solidFill>
                  <a:srgbClr val="7030A0"/>
                </a:solidFill>
                <a:latin typeface="Times New Roman" panose="02020603050405020304" pitchFamily="18" charset="0"/>
                <a:cs typeface="Times New Roman" panose="02020603050405020304" pitchFamily="18" charset="0"/>
              </a:rPr>
              <a:t>Phản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bác</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quan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điểm</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sai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trái</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1" name="Right Arrow 3">
            <a:extLst>
              <a:ext uri="{FF2B5EF4-FFF2-40B4-BE49-F238E27FC236}">
                <a16:creationId xmlns:a16="http://schemas.microsoft.com/office/drawing/2014/main" id="{0E2DE7DD-AD93-4BBD-946A-507C7F34AB6C}"/>
              </a:ext>
            </a:extLst>
          </p:cNvPr>
          <p:cNvSpPr/>
          <p:nvPr/>
        </p:nvSpPr>
        <p:spPr>
          <a:xfrm>
            <a:off x="1369252" y="-4935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32" name="Oval 31">
            <a:extLst>
              <a:ext uri="{FF2B5EF4-FFF2-40B4-BE49-F238E27FC236}">
                <a16:creationId xmlns:a16="http://schemas.microsoft.com/office/drawing/2014/main" id="{4654A3AC-5E2A-4B4E-9446-182DB37D6A47}"/>
              </a:ext>
            </a:extLst>
          </p:cNvPr>
          <p:cNvSpPr/>
          <p:nvPr/>
        </p:nvSpPr>
        <p:spPr>
          <a:xfrm>
            <a:off x="1063498" y="962025"/>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1684"/>
                                        </p:tgtEl>
                                        <p:attrNameLst>
                                          <p:attrName>style.visibility</p:attrName>
                                        </p:attrNameLst>
                                      </p:cBhvr>
                                      <p:to>
                                        <p:strVal val="visible"/>
                                      </p:to>
                                    </p:set>
                                    <p:animEffect transition="in" filter="fade">
                                      <p:cBhvr>
                                        <p:cTn id="11" dur="500"/>
                                        <p:tgtEl>
                                          <p:spTgt spid="716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1685"/>
                                        </p:tgtEl>
                                        <p:attrNameLst>
                                          <p:attrName>style.visibility</p:attrName>
                                        </p:attrNameLst>
                                      </p:cBhvr>
                                      <p:to>
                                        <p:strVal val="visible"/>
                                      </p:to>
                                    </p:set>
                                    <p:anim calcmode="lin" valueType="num">
                                      <p:cBhvr additive="base">
                                        <p:cTn id="16" dur="500" fill="hold"/>
                                        <p:tgtEl>
                                          <p:spTgt spid="71685"/>
                                        </p:tgtEl>
                                        <p:attrNameLst>
                                          <p:attrName>ppt_x</p:attrName>
                                        </p:attrNameLst>
                                      </p:cBhvr>
                                      <p:tavLst>
                                        <p:tav tm="0">
                                          <p:val>
                                            <p:strVal val="#ppt_x"/>
                                          </p:val>
                                        </p:tav>
                                        <p:tav tm="100000">
                                          <p:val>
                                            <p:strVal val="#ppt_x"/>
                                          </p:val>
                                        </p:tav>
                                      </p:tavLst>
                                    </p:anim>
                                    <p:anim calcmode="lin" valueType="num">
                                      <p:cBhvr additive="base">
                                        <p:cTn id="17"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69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169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71691" grpId="0" animBg="1"/>
      <p:bldP spid="71696" grpId="0" animBg="1"/>
      <p:bldP spid="17" grpId="0" animBg="1"/>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152400"/>
            <a:ext cx="7841426" cy="2057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hội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nền</a:t>
            </a:r>
            <a:r>
              <a:rPr lang="en-US" sz="2800" dirty="0">
                <a:solidFill>
                  <a:srgbClr val="0000FF"/>
                </a:solidFill>
                <a:latin typeface="Times New Roman" pitchFamily="18" charset="0"/>
                <a:cs typeface="Times New Roman" pitchFamily="18" charset="0"/>
              </a:rPr>
              <a:t> internet, </a:t>
            </a:r>
            <a:r>
              <a:rPr lang="en-US" sz="2800" dirty="0" err="1">
                <a:solidFill>
                  <a:srgbClr val="0000FF"/>
                </a:solidFill>
                <a:latin typeface="Times New Roman" pitchFamily="18" charset="0"/>
                <a:cs typeface="Times New Roman" pitchFamily="18" charset="0"/>
              </a:rPr>
              <a:t>nhanh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khắp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vượt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p>
        </p:txBody>
      </p:sp>
      <p:sp>
        <p:nvSpPr>
          <p:cNvPr id="6" name="Rectangle 5"/>
          <p:cNvSpPr/>
          <p:nvPr/>
        </p:nvSpPr>
        <p:spPr>
          <a:xfrm>
            <a:off x="3295650" y="2476500"/>
            <a:ext cx="4095750" cy="403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 </a:t>
            </a:r>
            <a:r>
              <a:rPr lang="en-US" sz="2400" b="1" dirty="0" err="1">
                <a:solidFill>
                  <a:srgbClr val="FF0000"/>
                </a:solidFill>
              </a:rPr>
              <a:t>Tích</a:t>
            </a:r>
            <a:r>
              <a:rPr lang="en-US" sz="2400" b="1" dirty="0">
                <a:solidFill>
                  <a:srgbClr val="FF0000"/>
                </a:solidFill>
              </a:rPr>
              <a:t> </a:t>
            </a:r>
            <a:r>
              <a:rPr lang="en-US" sz="2400" b="1" dirty="0" err="1">
                <a:solidFill>
                  <a:srgbClr val="FF0000"/>
                </a:solidFill>
              </a:rPr>
              <a:t>cực</a:t>
            </a:r>
            <a:endParaRPr lang="en-US" sz="2400" b="1" dirty="0">
              <a:solidFill>
                <a:srgbClr val="FF0000"/>
              </a:solidFill>
            </a:endParaRPr>
          </a:p>
          <a:p>
            <a:pPr algn="ctr"/>
            <a:r>
              <a:rPr lang="en-US" sz="2400" dirty="0" err="1"/>
              <a:t>Là</a:t>
            </a:r>
            <a:r>
              <a:rPr lang="en-US" sz="2400" dirty="0"/>
              <a:t> </a:t>
            </a:r>
            <a:r>
              <a:rPr lang="en-US" sz="2400" dirty="0" err="1"/>
              <a:t>thành</a:t>
            </a:r>
            <a:r>
              <a:rPr lang="en-US" sz="2400" dirty="0"/>
              <a:t> </a:t>
            </a:r>
            <a:r>
              <a:rPr lang="en-US" sz="2400" dirty="0" err="1"/>
              <a:t>tựu</a:t>
            </a:r>
            <a:r>
              <a:rPr lang="en-US" sz="2400" dirty="0"/>
              <a:t> </a:t>
            </a:r>
            <a:r>
              <a:rPr lang="en-US" sz="2400" dirty="0" err="1"/>
              <a:t>khoa</a:t>
            </a:r>
            <a:r>
              <a:rPr lang="en-US" sz="2400" dirty="0"/>
              <a:t> </a:t>
            </a:r>
            <a:r>
              <a:rPr lang="en-US" sz="2400" dirty="0" err="1"/>
              <a:t>học</a:t>
            </a:r>
            <a:r>
              <a:rPr lang="en-US" sz="2400" dirty="0"/>
              <a:t> </a:t>
            </a:r>
            <a:r>
              <a:rPr lang="en-US" sz="2400" dirty="0" err="1"/>
              <a:t>của</a:t>
            </a:r>
            <a:r>
              <a:rPr lang="en-US" sz="2400" dirty="0"/>
              <a:t> </a:t>
            </a:r>
            <a:r>
              <a:rPr lang="en-US" sz="2400" dirty="0" err="1"/>
              <a:t>loài</a:t>
            </a:r>
            <a:r>
              <a:rPr lang="en-US" sz="2400" dirty="0"/>
              <a:t> </a:t>
            </a:r>
            <a:r>
              <a:rPr lang="en-US" sz="2400" dirty="0" err="1"/>
              <a:t>người</a:t>
            </a:r>
            <a:r>
              <a:rPr lang="en-US" sz="2400" dirty="0"/>
              <a:t> </a:t>
            </a:r>
            <a:r>
              <a:rPr lang="en-US" sz="2400" dirty="0" err="1"/>
              <a:t>đem</a:t>
            </a:r>
            <a:r>
              <a:rPr lang="en-US" sz="2400" dirty="0"/>
              <a:t> </a:t>
            </a:r>
            <a:r>
              <a:rPr lang="en-US" sz="2400" dirty="0" err="1"/>
              <a:t>lại</a:t>
            </a:r>
            <a:r>
              <a:rPr lang="en-US" sz="2400" dirty="0"/>
              <a:t> </a:t>
            </a:r>
            <a:r>
              <a:rPr lang="en-US" sz="2400" dirty="0" err="1"/>
              <a:t>sự</a:t>
            </a:r>
            <a:r>
              <a:rPr lang="en-US" sz="2400" dirty="0"/>
              <a:t> </a:t>
            </a:r>
            <a:r>
              <a:rPr lang="en-US" sz="2400" dirty="0" err="1">
                <a:solidFill>
                  <a:srgbClr val="FF0000"/>
                </a:solidFill>
              </a:rPr>
              <a:t>tiến</a:t>
            </a:r>
            <a:r>
              <a:rPr lang="en-US" sz="2400" dirty="0">
                <a:solidFill>
                  <a:srgbClr val="FF0000"/>
                </a:solidFill>
              </a:rPr>
              <a:t> </a:t>
            </a:r>
            <a:r>
              <a:rPr lang="en-US" sz="2400" dirty="0" err="1">
                <a:solidFill>
                  <a:srgbClr val="FF0000"/>
                </a:solidFill>
              </a:rPr>
              <a:t>bộ</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triển</a:t>
            </a:r>
            <a:r>
              <a:rPr lang="en-US" sz="2400" dirty="0">
                <a:solidFill>
                  <a:srgbClr val="FF0000"/>
                </a:solidFill>
              </a:rPr>
              <a:t>, </a:t>
            </a:r>
            <a:r>
              <a:rPr lang="en-US" sz="2400" dirty="0" err="1">
                <a:solidFill>
                  <a:srgbClr val="FF0000"/>
                </a:solidFill>
              </a:rPr>
              <a:t>đổi</a:t>
            </a:r>
            <a:r>
              <a:rPr lang="en-US" sz="2400" dirty="0">
                <a:solidFill>
                  <a:srgbClr val="FF0000"/>
                </a:solidFill>
              </a:rPr>
              <a:t> </a:t>
            </a:r>
            <a:r>
              <a:rPr lang="en-US" sz="2400" dirty="0" err="1">
                <a:solidFill>
                  <a:srgbClr val="FF0000"/>
                </a:solidFill>
              </a:rPr>
              <a:t>mới</a:t>
            </a:r>
            <a:r>
              <a:rPr lang="en-US" sz="2400" dirty="0">
                <a:solidFill>
                  <a:srgbClr val="FF0000"/>
                </a:solidFill>
              </a:rPr>
              <a:t>, </a:t>
            </a:r>
            <a:r>
              <a:rPr lang="en-US" sz="2400" dirty="0" err="1"/>
              <a:t>thích</a:t>
            </a:r>
            <a:r>
              <a:rPr lang="en-US" sz="2400" dirty="0"/>
              <a:t> </a:t>
            </a:r>
            <a:r>
              <a:rPr lang="en-US" sz="2400" dirty="0" err="1"/>
              <a:t>ứng</a:t>
            </a:r>
            <a:r>
              <a:rPr lang="en-US" sz="2400" dirty="0"/>
              <a:t> </a:t>
            </a:r>
            <a:r>
              <a:rPr lang="en-US" sz="2400" dirty="0" err="1"/>
              <a:t>với</a:t>
            </a:r>
            <a:r>
              <a:rPr lang="en-US" sz="2400" dirty="0"/>
              <a:t> </a:t>
            </a:r>
            <a:r>
              <a:rPr lang="en-US" sz="2400" dirty="0" err="1"/>
              <a:t>hoạt</a:t>
            </a:r>
            <a:r>
              <a:rPr lang="en-US" sz="2400" dirty="0"/>
              <a:t> </a:t>
            </a:r>
            <a:r>
              <a:rPr lang="en-US" sz="2400" dirty="0" err="1"/>
              <a:t>động</a:t>
            </a:r>
            <a:r>
              <a:rPr lang="en-US" sz="2400" dirty="0"/>
              <a:t> </a:t>
            </a:r>
            <a:r>
              <a:rPr lang="en-US" sz="2400" dirty="0" err="1"/>
              <a:t>của</a:t>
            </a:r>
            <a:r>
              <a:rPr lang="en-US" sz="2400" dirty="0"/>
              <a:t> </a:t>
            </a:r>
            <a:r>
              <a:rPr lang="en-US" sz="2400" dirty="0" err="1"/>
              <a:t>mọi</a:t>
            </a:r>
            <a:r>
              <a:rPr lang="en-US" sz="2400" dirty="0"/>
              <a:t> </a:t>
            </a:r>
            <a:r>
              <a:rPr lang="en-US" sz="2400" dirty="0" err="1"/>
              <a:t>người</a:t>
            </a:r>
            <a:r>
              <a:rPr lang="en-US" sz="2400" dirty="0"/>
              <a:t>, </a:t>
            </a:r>
            <a:r>
              <a:rPr lang="en-US" sz="2400" dirty="0" err="1"/>
              <a:t>nhất</a:t>
            </a:r>
            <a:r>
              <a:rPr lang="en-US" sz="2400" dirty="0"/>
              <a:t> </a:t>
            </a:r>
            <a:r>
              <a:rPr lang="en-US" sz="2400" dirty="0" err="1"/>
              <a:t>là</a:t>
            </a:r>
            <a:r>
              <a:rPr lang="en-US" sz="2400" dirty="0"/>
              <a:t> </a:t>
            </a:r>
            <a:r>
              <a:rPr lang="en-US" sz="2400" dirty="0" err="1"/>
              <a:t>giới</a:t>
            </a:r>
            <a:r>
              <a:rPr lang="en-US" sz="2400" dirty="0"/>
              <a:t> </a:t>
            </a:r>
            <a:r>
              <a:rPr lang="en-US" sz="2400" dirty="0" err="1"/>
              <a:t>trẻ</a:t>
            </a:r>
            <a:r>
              <a:rPr lang="en-US" sz="2400" dirty="0"/>
              <a:t>, </a:t>
            </a:r>
            <a:r>
              <a:rPr lang="en-US" sz="2400" dirty="0" err="1"/>
              <a:t>cơ</a:t>
            </a:r>
            <a:r>
              <a:rPr lang="en-US" sz="2400" dirty="0"/>
              <a:t> </a:t>
            </a:r>
            <a:r>
              <a:rPr lang="en-US" sz="2400" dirty="0" err="1"/>
              <a:t>hội</a:t>
            </a:r>
            <a:r>
              <a:rPr lang="en-US" sz="2400" dirty="0"/>
              <a:t> </a:t>
            </a:r>
            <a:r>
              <a:rPr lang="en-US" sz="2400" dirty="0" err="1"/>
              <a:t>lớn</a:t>
            </a:r>
            <a:r>
              <a:rPr lang="en-US" sz="2400" dirty="0"/>
              <a:t> </a:t>
            </a:r>
            <a:r>
              <a:rPr lang="en-US" sz="2400" dirty="0" err="1"/>
              <a:t>để</a:t>
            </a:r>
            <a:r>
              <a:rPr lang="en-US" sz="2400" dirty="0"/>
              <a:t> </a:t>
            </a:r>
            <a:r>
              <a:rPr lang="en-US" sz="2400" dirty="0" err="1"/>
              <a:t>phát</a:t>
            </a:r>
            <a:r>
              <a:rPr lang="en-US" sz="2400" dirty="0"/>
              <a:t> </a:t>
            </a:r>
            <a:r>
              <a:rPr lang="en-US" sz="2400" dirty="0" err="1"/>
              <a:t>triển</a:t>
            </a:r>
            <a:r>
              <a:rPr lang="en-US" sz="2400" dirty="0"/>
              <a:t> </a:t>
            </a:r>
            <a:r>
              <a:rPr lang="en-US" sz="2400" dirty="0" err="1"/>
              <a:t>và</a:t>
            </a:r>
            <a:r>
              <a:rPr lang="en-US" sz="2400" dirty="0"/>
              <a:t> </a:t>
            </a:r>
            <a:r>
              <a:rPr lang="en-US" sz="2400" dirty="0" err="1"/>
              <a:t>hội</a:t>
            </a:r>
            <a:r>
              <a:rPr lang="en-US" sz="2400" dirty="0"/>
              <a:t> </a:t>
            </a:r>
            <a:r>
              <a:rPr lang="en-US" sz="2400" dirty="0" err="1"/>
              <a:t>nhập</a:t>
            </a:r>
            <a:r>
              <a:rPr lang="en-US" sz="2400" dirty="0"/>
              <a:t>; LÀM CHO CON NGƯỜI TRÊN THẾ GIỚI GẦN NHAU LẠI</a:t>
            </a:r>
          </a:p>
        </p:txBody>
      </p:sp>
      <p:sp>
        <p:nvSpPr>
          <p:cNvPr id="7" name="Rectangle 6"/>
          <p:cNvSpPr/>
          <p:nvPr/>
        </p:nvSpPr>
        <p:spPr>
          <a:xfrm>
            <a:off x="7543800" y="2476500"/>
            <a:ext cx="3593276" cy="403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 </a:t>
            </a:r>
            <a:r>
              <a:rPr lang="en-US" sz="2400" b="1" dirty="0" err="1">
                <a:solidFill>
                  <a:srgbClr val="FF0000"/>
                </a:solidFill>
              </a:rPr>
              <a:t>Tiêu</a:t>
            </a:r>
            <a:r>
              <a:rPr lang="en-US" sz="2400" b="1" dirty="0">
                <a:solidFill>
                  <a:srgbClr val="FF0000"/>
                </a:solidFill>
              </a:rPr>
              <a:t> </a:t>
            </a:r>
            <a:r>
              <a:rPr lang="en-US" sz="2400" b="1" dirty="0" err="1">
                <a:solidFill>
                  <a:srgbClr val="FF0000"/>
                </a:solidFill>
              </a:rPr>
              <a:t>cực</a:t>
            </a:r>
            <a:endParaRPr lang="en-US" sz="2400" b="1" dirty="0">
              <a:solidFill>
                <a:srgbClr val="FF0000"/>
              </a:solidFill>
            </a:endParaRPr>
          </a:p>
          <a:p>
            <a:pPr algn="ctr"/>
            <a:r>
              <a:rPr lang="en-US" sz="2400" dirty="0" err="1"/>
              <a:t>Khó</a:t>
            </a:r>
            <a:r>
              <a:rPr lang="en-US" sz="2400" dirty="0"/>
              <a:t> </a:t>
            </a:r>
            <a:r>
              <a:rPr lang="en-US" sz="2400" dirty="0" err="1"/>
              <a:t>kiểm</a:t>
            </a:r>
            <a:r>
              <a:rPr lang="en-US" sz="2400" dirty="0"/>
              <a:t> </a:t>
            </a:r>
            <a:r>
              <a:rPr lang="en-US" sz="2400" dirty="0" err="1"/>
              <a:t>soát</a:t>
            </a:r>
            <a:r>
              <a:rPr lang="en-US" sz="2400" dirty="0"/>
              <a:t>, </a:t>
            </a:r>
            <a:r>
              <a:rPr lang="en-US" sz="2400" dirty="0" err="1">
                <a:solidFill>
                  <a:srgbClr val="FF0000"/>
                </a:solidFill>
              </a:rPr>
              <a:t>thuận</a:t>
            </a:r>
            <a:r>
              <a:rPr lang="en-US" sz="2400" dirty="0">
                <a:solidFill>
                  <a:srgbClr val="FF0000"/>
                </a:solidFill>
              </a:rPr>
              <a:t> </a:t>
            </a:r>
            <a:r>
              <a:rPr lang="en-US" sz="2400" dirty="0" err="1">
                <a:solidFill>
                  <a:srgbClr val="FF0000"/>
                </a:solidFill>
              </a:rPr>
              <a:t>tiện</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cái</a:t>
            </a:r>
            <a:r>
              <a:rPr lang="en-US" sz="2400" dirty="0">
                <a:solidFill>
                  <a:srgbClr val="FF0000"/>
                </a:solidFill>
              </a:rPr>
              <a:t> </a:t>
            </a:r>
            <a:r>
              <a:rPr lang="en-US" sz="2400" dirty="0" err="1">
                <a:solidFill>
                  <a:srgbClr val="FF0000"/>
                </a:solidFill>
              </a:rPr>
              <a:t>xấu</a:t>
            </a:r>
            <a:r>
              <a:rPr lang="en-US" sz="2400" dirty="0">
                <a:solidFill>
                  <a:srgbClr val="FF0000"/>
                </a:solidFill>
              </a:rPr>
              <a:t>, </a:t>
            </a:r>
            <a:r>
              <a:rPr lang="en-US" sz="2400" dirty="0" err="1">
                <a:solidFill>
                  <a:srgbClr val="FF0000"/>
                </a:solidFill>
              </a:rPr>
              <a:t>cái</a:t>
            </a:r>
            <a:r>
              <a:rPr lang="en-US" sz="2400" dirty="0">
                <a:solidFill>
                  <a:srgbClr val="FF0000"/>
                </a:solidFill>
              </a:rPr>
              <a:t> </a:t>
            </a:r>
            <a:r>
              <a:rPr lang="en-US" sz="2400" dirty="0" err="1">
                <a:solidFill>
                  <a:srgbClr val="FF0000"/>
                </a:solidFill>
              </a:rPr>
              <a:t>ác</a:t>
            </a:r>
            <a:r>
              <a:rPr lang="en-US" sz="2400" dirty="0">
                <a:solidFill>
                  <a:srgbClr val="FF0000"/>
                </a:solidFill>
              </a:rPr>
              <a:t>, </a:t>
            </a:r>
            <a:r>
              <a:rPr lang="en-US" sz="2400" dirty="0" err="1">
                <a:solidFill>
                  <a:srgbClr val="FF0000"/>
                </a:solidFill>
              </a:rPr>
              <a:t>cái</a:t>
            </a:r>
            <a:r>
              <a:rPr lang="en-US" sz="2400" dirty="0">
                <a:solidFill>
                  <a:srgbClr val="FF0000"/>
                </a:solidFill>
              </a:rPr>
              <a:t> phi </a:t>
            </a:r>
            <a:r>
              <a:rPr lang="en-US" sz="2400" dirty="0" err="1">
                <a:solidFill>
                  <a:srgbClr val="FF0000"/>
                </a:solidFill>
              </a:rPr>
              <a:t>truyền</a:t>
            </a:r>
            <a:r>
              <a:rPr lang="en-US" sz="2400" dirty="0">
                <a:solidFill>
                  <a:srgbClr val="FF0000"/>
                </a:solidFill>
              </a:rPr>
              <a:t> </a:t>
            </a:r>
            <a:r>
              <a:rPr lang="en-US" sz="2400" dirty="0" err="1">
                <a:solidFill>
                  <a:srgbClr val="FF0000"/>
                </a:solidFill>
              </a:rPr>
              <a:t>thống</a:t>
            </a:r>
            <a:r>
              <a:rPr lang="en-US" sz="2400" dirty="0">
                <a:solidFill>
                  <a:srgbClr val="FF0000"/>
                </a:solidFill>
              </a:rPr>
              <a:t>, </a:t>
            </a:r>
            <a:r>
              <a:rPr lang="en-US" sz="2400" dirty="0" err="1">
                <a:solidFill>
                  <a:srgbClr val="FF0000"/>
                </a:solidFill>
              </a:rPr>
              <a:t>lệch</a:t>
            </a:r>
            <a:r>
              <a:rPr lang="en-US" sz="2400" dirty="0">
                <a:solidFill>
                  <a:srgbClr val="FF0000"/>
                </a:solidFill>
              </a:rPr>
              <a:t> </a:t>
            </a:r>
            <a:r>
              <a:rPr lang="en-US" sz="2400" dirty="0" err="1">
                <a:solidFill>
                  <a:srgbClr val="FF0000"/>
                </a:solidFill>
              </a:rPr>
              <a:t>chuẩn</a:t>
            </a:r>
            <a:r>
              <a:rPr lang="en-US" sz="2400" dirty="0">
                <a:solidFill>
                  <a:srgbClr val="FF0000"/>
                </a:solidFill>
              </a:rPr>
              <a:t> </a:t>
            </a:r>
            <a:r>
              <a:rPr lang="en-US" sz="2400" dirty="0" err="1">
                <a:solidFill>
                  <a:srgbClr val="FF0000"/>
                </a:solidFill>
              </a:rPr>
              <a:t>đạo</a:t>
            </a:r>
            <a:r>
              <a:rPr lang="en-US" sz="2400" dirty="0">
                <a:solidFill>
                  <a:srgbClr val="FF0000"/>
                </a:solidFill>
              </a:rPr>
              <a:t> </a:t>
            </a:r>
            <a:r>
              <a:rPr lang="en-US" sz="2400" dirty="0" err="1">
                <a:solidFill>
                  <a:srgbClr val="FF0000"/>
                </a:solidFill>
              </a:rPr>
              <a:t>đức</a:t>
            </a:r>
            <a:r>
              <a:rPr lang="en-US" sz="2400" dirty="0">
                <a:solidFill>
                  <a:srgbClr val="FF0000"/>
                </a:solidFill>
              </a:rPr>
              <a:t> -  </a:t>
            </a:r>
            <a:r>
              <a:rPr lang="en-US" sz="2400" dirty="0" err="1">
                <a:solidFill>
                  <a:srgbClr val="FF0000"/>
                </a:solidFill>
              </a:rPr>
              <a:t>văn</a:t>
            </a:r>
            <a:r>
              <a:rPr lang="en-US" sz="2400" dirty="0">
                <a:solidFill>
                  <a:srgbClr val="FF0000"/>
                </a:solidFill>
              </a:rPr>
              <a:t> </a:t>
            </a:r>
            <a:r>
              <a:rPr lang="en-US" sz="2400" dirty="0" err="1">
                <a:solidFill>
                  <a:srgbClr val="FF0000"/>
                </a:solidFill>
              </a:rPr>
              <a:t>hóa</a:t>
            </a:r>
            <a:r>
              <a:rPr lang="en-US" sz="2400" dirty="0">
                <a:solidFill>
                  <a:srgbClr val="FF0000"/>
                </a:solidFill>
              </a:rPr>
              <a:t> </a:t>
            </a:r>
            <a:r>
              <a:rPr lang="en-US" sz="2400" dirty="0" err="1">
                <a:solidFill>
                  <a:srgbClr val="FF0000"/>
                </a:solidFill>
              </a:rPr>
              <a:t>lan</a:t>
            </a:r>
            <a:r>
              <a:rPr lang="en-US" sz="2400" dirty="0">
                <a:solidFill>
                  <a:srgbClr val="FF0000"/>
                </a:solidFill>
              </a:rPr>
              <a:t> </a:t>
            </a:r>
            <a:r>
              <a:rPr lang="en-US" sz="2400" dirty="0" err="1">
                <a:solidFill>
                  <a:srgbClr val="FF0000"/>
                </a:solidFill>
              </a:rPr>
              <a:t>truyền</a:t>
            </a:r>
            <a:r>
              <a:rPr lang="en-US" sz="2400" dirty="0"/>
              <a:t>; </a:t>
            </a:r>
            <a:r>
              <a:rPr lang="en-US" sz="2400" dirty="0" err="1"/>
              <a:t>là</a:t>
            </a:r>
            <a:r>
              <a:rPr lang="en-US" sz="2400" dirty="0"/>
              <a:t> </a:t>
            </a:r>
            <a:r>
              <a:rPr lang="en-US" sz="2400" dirty="0" err="1"/>
              <a:t>thử</a:t>
            </a:r>
            <a:r>
              <a:rPr lang="en-US" sz="2400" dirty="0"/>
              <a:t> </a:t>
            </a:r>
            <a:r>
              <a:rPr lang="en-US" sz="2400" dirty="0" err="1"/>
              <a:t>thách</a:t>
            </a:r>
            <a:r>
              <a:rPr lang="en-US" sz="2400" dirty="0"/>
              <a:t> </a:t>
            </a:r>
            <a:r>
              <a:rPr lang="en-US" sz="2400" dirty="0" err="1"/>
              <a:t>lớn</a:t>
            </a:r>
            <a:r>
              <a:rPr lang="en-US" sz="2400" dirty="0"/>
              <a:t> </a:t>
            </a:r>
            <a:r>
              <a:rPr lang="en-US" sz="2400" dirty="0" err="1"/>
              <a:t>trong</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vận</a:t>
            </a:r>
            <a:r>
              <a:rPr lang="en-US" sz="2400" dirty="0"/>
              <a:t> </a:t>
            </a:r>
            <a:r>
              <a:rPr lang="en-US" sz="2400" dirty="0" err="1"/>
              <a:t>động</a:t>
            </a:r>
            <a:r>
              <a:rPr lang="en-US" sz="2400" dirty="0"/>
              <a:t> </a:t>
            </a:r>
            <a:r>
              <a:rPr lang="en-US" sz="2400" dirty="0" err="1"/>
              <a:t>xã</a:t>
            </a:r>
            <a:r>
              <a:rPr lang="en-US" sz="2400" dirty="0"/>
              <a:t> </a:t>
            </a:r>
            <a:r>
              <a:rPr lang="en-US" sz="2400" dirty="0" err="1"/>
              <a:t>hội</a:t>
            </a:r>
            <a:r>
              <a:rPr lang="en-US" sz="2400" dirty="0"/>
              <a:t>; </a:t>
            </a:r>
            <a:r>
              <a:rPr lang="en-US" sz="2400" dirty="0" err="1"/>
              <a:t>nhất</a:t>
            </a:r>
            <a:r>
              <a:rPr lang="en-US" sz="2400" dirty="0"/>
              <a:t> </a:t>
            </a:r>
            <a:r>
              <a:rPr lang="en-US" sz="2400" dirty="0" err="1"/>
              <a:t>là</a:t>
            </a:r>
            <a:r>
              <a:rPr lang="en-US" sz="2400" dirty="0"/>
              <a:t> </a:t>
            </a:r>
            <a:r>
              <a:rPr lang="en-US" sz="2400" dirty="0" err="1"/>
              <a:t>đối</a:t>
            </a:r>
            <a:r>
              <a:rPr lang="en-US" sz="2400" dirty="0"/>
              <a:t> </a:t>
            </a:r>
            <a:r>
              <a:rPr lang="en-US" sz="2400" dirty="0" err="1"/>
              <a:t>với</a:t>
            </a:r>
            <a:r>
              <a:rPr lang="en-US" sz="2400" dirty="0"/>
              <a:t> </a:t>
            </a:r>
            <a:r>
              <a:rPr lang="en-US" sz="2400" dirty="0" err="1"/>
              <a:t>thanh</a:t>
            </a:r>
            <a:r>
              <a:rPr lang="en-US" sz="2400" dirty="0"/>
              <a:t> </a:t>
            </a:r>
            <a:r>
              <a:rPr lang="en-US" sz="2400" dirty="0" err="1"/>
              <a:t>thiếu</a:t>
            </a:r>
            <a:r>
              <a:rPr lang="en-US" sz="2400" dirty="0"/>
              <a:t> </a:t>
            </a:r>
            <a:r>
              <a:rPr lang="en-US" sz="2400" dirty="0" err="1"/>
              <a:t>niên</a:t>
            </a:r>
            <a:r>
              <a:rPr lang="en-US" sz="2400" b="1" dirty="0"/>
              <a:t>.</a:t>
            </a:r>
            <a:endParaRPr lang="en-US" sz="2400" b="1" dirty="0">
              <a:solidFill>
                <a:srgbClr val="FF0000"/>
              </a:solidFill>
            </a:endParaRPr>
          </a:p>
        </p:txBody>
      </p:sp>
      <p:sp>
        <p:nvSpPr>
          <p:cNvPr id="8" name="Horizontal Scroll 2">
            <a:extLst>
              <a:ext uri="{FF2B5EF4-FFF2-40B4-BE49-F238E27FC236}">
                <a16:creationId xmlns:a16="http://schemas.microsoft.com/office/drawing/2014/main" id="{55479CB9-FEB9-472D-95A8-199F9F9861F8}"/>
              </a:ext>
            </a:extLst>
          </p:cNvPr>
          <p:cNvSpPr/>
          <p:nvPr/>
        </p:nvSpPr>
        <p:spPr>
          <a:xfrm rot="16200000">
            <a:off x="-1275398" y="3087056"/>
            <a:ext cx="5208271" cy="1457324"/>
          </a:xfrm>
          <a:prstGeom prst="horizontalScroll">
            <a:avLst/>
          </a:prstGeom>
          <a:ln/>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US" sz="3600" dirty="0" err="1">
                <a:solidFill>
                  <a:srgbClr val="7030A0"/>
                </a:solidFill>
                <a:latin typeface="Times New Roman" panose="02020603050405020304" pitchFamily="18" charset="0"/>
                <a:cs typeface="Times New Roman" panose="02020603050405020304" pitchFamily="18" charset="0"/>
              </a:rPr>
              <a:t>Mạng</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xã</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hội</a:t>
            </a:r>
            <a:endParaRPr lang="en-US" sz="3600" dirty="0">
              <a:solidFill>
                <a:srgbClr val="7030A0"/>
              </a:solidFill>
              <a:latin typeface="Times New Roman" panose="02020603050405020304" pitchFamily="18" charset="0"/>
              <a:cs typeface="Times New Roman" panose="02020603050405020304" pitchFamily="18" charset="0"/>
            </a:endParaRPr>
          </a:p>
          <a:p>
            <a:pPr algn="ct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9" name="Right Arrow 3">
            <a:extLst>
              <a:ext uri="{FF2B5EF4-FFF2-40B4-BE49-F238E27FC236}">
                <a16:creationId xmlns:a16="http://schemas.microsoft.com/office/drawing/2014/main" id="{AB1343E3-7541-4255-B3EB-5579990ABD81}"/>
              </a:ext>
            </a:extLst>
          </p:cNvPr>
          <p:cNvSpPr/>
          <p:nvPr/>
        </p:nvSpPr>
        <p:spPr>
          <a:xfrm>
            <a:off x="1054924" y="217345"/>
            <a:ext cx="822960" cy="1118062"/>
          </a:xfrm>
          <a:prstGeom prst="rightArrow">
            <a:avLst>
              <a:gd name="adj1" fmla="val 50000"/>
              <a:gd name="adj2" fmla="val 4886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II</a:t>
            </a:r>
          </a:p>
        </p:txBody>
      </p:sp>
      <p:sp>
        <p:nvSpPr>
          <p:cNvPr id="10" name="Oval 9">
            <a:extLst>
              <a:ext uri="{FF2B5EF4-FFF2-40B4-BE49-F238E27FC236}">
                <a16:creationId xmlns:a16="http://schemas.microsoft.com/office/drawing/2014/main" id="{CBDA75FA-5464-42BB-ADBD-D7362F6DFC29}"/>
              </a:ext>
            </a:extLst>
          </p:cNvPr>
          <p:cNvSpPr/>
          <p:nvPr/>
        </p:nvSpPr>
        <p:spPr>
          <a:xfrm>
            <a:off x="511045" y="1104900"/>
            <a:ext cx="611507" cy="61150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7030A0"/>
                </a:solidFill>
                <a:latin typeface="Times New Roman" panose="02020603050405020304" pitchFamily="18"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733425" y="1114425"/>
            <a:ext cx="1981200" cy="419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LÀM GÌ?</a:t>
            </a:r>
          </a:p>
        </p:txBody>
      </p:sp>
      <p:sp>
        <p:nvSpPr>
          <p:cNvPr id="5" name="Rectangle 4"/>
          <p:cNvSpPr/>
          <p:nvPr/>
        </p:nvSpPr>
        <p:spPr>
          <a:xfrm>
            <a:off x="2819401" y="304800"/>
            <a:ext cx="8401050"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buFontTx/>
              <a:buChar char="-"/>
            </a:pP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đang</a:t>
            </a:r>
            <a:r>
              <a:rPr lang="en-US" sz="2400" dirty="0"/>
              <a:t> </a:t>
            </a:r>
            <a:r>
              <a:rPr lang="en-US" sz="2400" dirty="0" err="1"/>
              <a:t>xu</a:t>
            </a:r>
            <a:r>
              <a:rPr lang="en-US" sz="2400" dirty="0"/>
              <a:t> </a:t>
            </a:r>
            <a:r>
              <a:rPr lang="en-US" sz="2400" dirty="0" err="1"/>
              <a:t>thế</a:t>
            </a:r>
            <a:r>
              <a:rPr lang="en-US" sz="2400" dirty="0"/>
              <a:t> </a:t>
            </a:r>
            <a:r>
              <a:rPr lang="en-US" sz="2400" dirty="0" err="1"/>
              <a:t>hướng</a:t>
            </a:r>
            <a:r>
              <a:rPr lang="en-US" sz="2400" dirty="0"/>
              <a:t> </a:t>
            </a:r>
            <a:r>
              <a:rPr lang="en-US" sz="2400" dirty="0" err="1"/>
              <a:t>đến</a:t>
            </a:r>
            <a:r>
              <a:rPr lang="en-US" sz="2400" dirty="0"/>
              <a:t> </a:t>
            </a:r>
            <a:r>
              <a:rPr lang="en-US" sz="2400" dirty="0" err="1">
                <a:solidFill>
                  <a:srgbClr val="FF0000"/>
                </a:solidFill>
              </a:rPr>
              <a:t>xã</a:t>
            </a:r>
            <a:r>
              <a:rPr lang="en-US" sz="2400" dirty="0">
                <a:solidFill>
                  <a:srgbClr val="FF0000"/>
                </a:solidFill>
              </a:rPr>
              <a:t> </a:t>
            </a:r>
            <a:r>
              <a:rPr lang="en-US" sz="2400" dirty="0" err="1">
                <a:solidFill>
                  <a:srgbClr val="FF0000"/>
                </a:solidFill>
              </a:rPr>
              <a:t>hội</a:t>
            </a:r>
            <a:r>
              <a:rPr lang="en-US" sz="2400" dirty="0">
                <a:solidFill>
                  <a:srgbClr val="FF0000"/>
                </a:solidFill>
              </a:rPr>
              <a:t> </a:t>
            </a:r>
            <a:r>
              <a:rPr lang="en-US" sz="2400" dirty="0" err="1">
                <a:solidFill>
                  <a:srgbClr val="FF0000"/>
                </a:solidFill>
              </a:rPr>
              <a:t>ảo</a:t>
            </a:r>
            <a:r>
              <a:rPr lang="en-US" sz="2400" dirty="0">
                <a:solidFill>
                  <a:srgbClr val="FF0000"/>
                </a:solidFill>
              </a:rPr>
              <a:t>/</a:t>
            </a:r>
            <a:r>
              <a:rPr lang="en-US" sz="2400" dirty="0" err="1">
                <a:solidFill>
                  <a:srgbClr val="FF0000"/>
                </a:solidFill>
              </a:rPr>
              <a:t>nhu</a:t>
            </a:r>
            <a:r>
              <a:rPr lang="en-US" sz="2400" dirty="0">
                <a:solidFill>
                  <a:srgbClr val="FF0000"/>
                </a:solidFill>
              </a:rPr>
              <a:t> </a:t>
            </a:r>
            <a:r>
              <a:rPr lang="en-US" sz="2400" dirty="0" err="1">
                <a:solidFill>
                  <a:srgbClr val="FF0000"/>
                </a:solidFill>
              </a:rPr>
              <a:t>cầu</a:t>
            </a:r>
            <a:r>
              <a:rPr lang="en-US" sz="2400" dirty="0">
                <a:solidFill>
                  <a:srgbClr val="FF0000"/>
                </a:solidFill>
              </a:rPr>
              <a:t> </a:t>
            </a:r>
            <a:r>
              <a:rPr lang="en-US" sz="2400" dirty="0" err="1">
                <a:solidFill>
                  <a:srgbClr val="FF0000"/>
                </a:solidFill>
              </a:rPr>
              <a:t>thật</a:t>
            </a:r>
            <a:r>
              <a:rPr lang="vi-VN" sz="2400" dirty="0"/>
              <a:t> (</a:t>
            </a:r>
            <a:r>
              <a:rPr lang="vi-VN" sz="2400" dirty="0">
                <a:solidFill>
                  <a:srgbClr val="C00000"/>
                </a:solidFill>
                <a:latin typeface="Times New Roman" pitchFamily="18" charset="0"/>
                <a:cs typeface="Times New Roman" pitchFamily="18" charset="0"/>
              </a:rPr>
              <a:t>không cấm được</a:t>
            </a:r>
            <a:r>
              <a:rPr lang="vi-VN" sz="2400" dirty="0"/>
              <a:t>)</a:t>
            </a:r>
            <a:endParaRPr lang="en-US" sz="2400" dirty="0"/>
          </a:p>
          <a:p>
            <a:pPr algn="just">
              <a:buFontTx/>
              <a:buChar char="-"/>
            </a:pPr>
            <a:r>
              <a:rPr lang="en-US" sz="2400" dirty="0"/>
              <a:t> </a:t>
            </a:r>
            <a:r>
              <a:rPr lang="en-US" sz="2400" dirty="0" err="1"/>
              <a:t>Nguyên</a:t>
            </a:r>
            <a:r>
              <a:rPr lang="en-US" sz="2400" dirty="0"/>
              <a:t> </a:t>
            </a:r>
            <a:r>
              <a:rPr lang="en-US" sz="2400" dirty="0" err="1"/>
              <a:t>nhân</a:t>
            </a:r>
            <a:r>
              <a:rPr lang="en-US" sz="2400" dirty="0"/>
              <a:t> </a:t>
            </a:r>
            <a:r>
              <a:rPr lang="en-US" sz="2400" dirty="0" err="1"/>
              <a:t>của</a:t>
            </a:r>
            <a:r>
              <a:rPr lang="en-US" sz="2400" dirty="0"/>
              <a:t> </a:t>
            </a:r>
            <a:r>
              <a:rPr lang="en-US" sz="2400" dirty="0" err="1"/>
              <a:t>tiêu</a:t>
            </a:r>
            <a:r>
              <a:rPr lang="en-US" sz="2400" dirty="0"/>
              <a:t> </a:t>
            </a:r>
            <a:r>
              <a:rPr lang="en-US" sz="2400" dirty="0" err="1"/>
              <a:t>cực</a:t>
            </a:r>
            <a:r>
              <a:rPr lang="en-US" sz="2400" dirty="0"/>
              <a:t> </a:t>
            </a:r>
            <a:r>
              <a:rPr lang="en-US" sz="2400" dirty="0" err="1"/>
              <a:t>không</a:t>
            </a:r>
            <a:r>
              <a:rPr lang="en-US" sz="2400" dirty="0"/>
              <a:t> do </a:t>
            </a:r>
            <a:r>
              <a:rPr lang="en-US" sz="2400" dirty="0" err="1"/>
              <a:t>bản</a:t>
            </a:r>
            <a:r>
              <a:rPr lang="en-US" sz="2400" dirty="0"/>
              <a:t> </a:t>
            </a:r>
            <a:r>
              <a:rPr lang="en-US" sz="2400" dirty="0" err="1"/>
              <a:t>thân</a:t>
            </a:r>
            <a:r>
              <a:rPr lang="en-US" sz="2400" dirty="0"/>
              <a:t> </a:t>
            </a:r>
            <a:r>
              <a:rPr lang="en-US" sz="2400" dirty="0" err="1"/>
              <a:t>của</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mà</a:t>
            </a:r>
            <a:r>
              <a:rPr lang="en-US" sz="2400" dirty="0"/>
              <a:t> </a:t>
            </a:r>
            <a:r>
              <a:rPr lang="en-US" sz="2400" dirty="0">
                <a:solidFill>
                  <a:srgbClr val="FF0000"/>
                </a:solidFill>
              </a:rPr>
              <a:t>do </a:t>
            </a:r>
            <a:r>
              <a:rPr lang="en-US" sz="2400" dirty="0" err="1">
                <a:solidFill>
                  <a:srgbClr val="FF0000"/>
                </a:solidFill>
              </a:rPr>
              <a:t>người</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nó</a:t>
            </a:r>
            <a:r>
              <a:rPr lang="en-US" sz="2400" dirty="0">
                <a:solidFill>
                  <a:srgbClr val="FF0000"/>
                </a:solidFill>
              </a:rPr>
              <a:t>, </a:t>
            </a:r>
            <a:r>
              <a:rPr lang="en-US" sz="2400" dirty="0" err="1">
                <a:solidFill>
                  <a:srgbClr val="FF0000"/>
                </a:solidFill>
              </a:rPr>
              <a:t>quản</a:t>
            </a:r>
            <a:r>
              <a:rPr lang="en-US" sz="2400" dirty="0">
                <a:solidFill>
                  <a:srgbClr val="FF0000"/>
                </a:solidFill>
              </a:rPr>
              <a:t> </a:t>
            </a:r>
            <a:r>
              <a:rPr lang="en-US" sz="2400" dirty="0" err="1">
                <a:solidFill>
                  <a:srgbClr val="FF0000"/>
                </a:solidFill>
              </a:rPr>
              <a:t>lý</a:t>
            </a:r>
            <a:r>
              <a:rPr lang="en-US" sz="2400" dirty="0">
                <a:solidFill>
                  <a:srgbClr val="FF0000"/>
                </a:solidFill>
              </a:rPr>
              <a:t> </a:t>
            </a:r>
            <a:r>
              <a:rPr lang="en-US" sz="2400" dirty="0" err="1"/>
              <a:t>nó</a:t>
            </a:r>
            <a:r>
              <a:rPr lang="en-US" sz="2400" dirty="0"/>
              <a:t>. </a:t>
            </a:r>
          </a:p>
          <a:p>
            <a:pPr algn="just">
              <a:buFontTx/>
              <a:buChar char="-"/>
            </a:pPr>
            <a:r>
              <a:rPr lang="en-US" sz="2400" b="1" dirty="0" err="1"/>
              <a:t>Giáo</a:t>
            </a:r>
            <a:r>
              <a:rPr lang="en-US" sz="2400" b="1" dirty="0"/>
              <a:t> </a:t>
            </a:r>
            <a:r>
              <a:rPr lang="en-US" sz="2400" b="1" dirty="0" err="1"/>
              <a:t>dục</a:t>
            </a:r>
            <a:r>
              <a:rPr lang="en-US" sz="2400" dirty="0"/>
              <a:t> </a:t>
            </a:r>
            <a:r>
              <a:rPr lang="en-US" sz="2400" dirty="0" err="1"/>
              <a:t>Làm</a:t>
            </a:r>
            <a:r>
              <a:rPr lang="en-US" sz="2400" dirty="0"/>
              <a:t> </a:t>
            </a:r>
            <a:r>
              <a:rPr lang="en-US" sz="2400" dirty="0" err="1"/>
              <a:t>cho</a:t>
            </a:r>
            <a:r>
              <a:rPr lang="en-US" sz="2400" dirty="0"/>
              <a:t> </a:t>
            </a:r>
            <a:r>
              <a:rPr lang="vi-VN" sz="2400" dirty="0"/>
              <a:t>mọi người </a:t>
            </a:r>
            <a:r>
              <a:rPr lang="en-US" sz="2400" dirty="0" err="1">
                <a:solidFill>
                  <a:srgbClr val="FF0000"/>
                </a:solidFill>
              </a:rPr>
              <a:t>nhận</a:t>
            </a:r>
            <a:r>
              <a:rPr lang="en-US" sz="2400" dirty="0">
                <a:solidFill>
                  <a:srgbClr val="FF0000"/>
                </a:solidFill>
              </a:rPr>
              <a:t> </a:t>
            </a:r>
            <a:r>
              <a:rPr lang="en-US" sz="2400" dirty="0" err="1">
                <a:solidFill>
                  <a:srgbClr val="FF0000"/>
                </a:solidFill>
              </a:rPr>
              <a:t>thức</a:t>
            </a:r>
            <a:r>
              <a:rPr lang="en-US" sz="2400" dirty="0">
                <a:solidFill>
                  <a:srgbClr val="FF0000"/>
                </a:solidFill>
              </a:rPr>
              <a:t> </a:t>
            </a:r>
            <a:r>
              <a:rPr lang="en-US" sz="2400" dirty="0" err="1">
                <a:solidFill>
                  <a:srgbClr val="FF0000"/>
                </a:solidFill>
              </a:rPr>
              <a:t>đúng</a:t>
            </a:r>
            <a:r>
              <a:rPr lang="en-US" sz="2400" dirty="0">
                <a:solidFill>
                  <a:srgbClr val="FF0000"/>
                </a:solidFill>
              </a:rPr>
              <a:t> </a:t>
            </a:r>
            <a:r>
              <a:rPr lang="en-US" sz="2400" dirty="0" err="1"/>
              <a:t>về</a:t>
            </a:r>
            <a:r>
              <a:rPr lang="en-US" sz="2400" dirty="0"/>
              <a:t> </a:t>
            </a:r>
            <a:r>
              <a:rPr lang="en-US" sz="2400" dirty="0" err="1"/>
              <a:t>bản</a:t>
            </a:r>
            <a:r>
              <a:rPr lang="en-US" sz="2400" dirty="0"/>
              <a:t> </a:t>
            </a:r>
            <a:r>
              <a:rPr lang="en-US" sz="2400" dirty="0" err="1"/>
              <a:t>chất</a:t>
            </a:r>
            <a:r>
              <a:rPr lang="en-US" sz="2400" dirty="0"/>
              <a:t> </a:t>
            </a:r>
            <a:r>
              <a:rPr lang="en-US" sz="2400" dirty="0" err="1"/>
              <a:t>mạng</a:t>
            </a:r>
            <a:r>
              <a:rPr lang="en-US" sz="2400" dirty="0"/>
              <a:t> </a:t>
            </a:r>
            <a:r>
              <a:rPr lang="en-US" sz="2400" dirty="0" err="1"/>
              <a:t>xã</a:t>
            </a:r>
            <a:r>
              <a:rPr lang="en-US" sz="2400" dirty="0"/>
              <a:t> </a:t>
            </a:r>
            <a:r>
              <a:rPr lang="en-US" sz="2400" dirty="0" err="1"/>
              <a:t>hội</a:t>
            </a:r>
            <a:endParaRPr lang="en-US" sz="2400" dirty="0"/>
          </a:p>
          <a:p>
            <a:pPr algn="just"/>
            <a:r>
              <a:rPr lang="en-US" sz="2400" dirty="0"/>
              <a:t> - </a:t>
            </a:r>
            <a:r>
              <a:rPr lang="en-US" sz="2400" b="1" dirty="0" err="1">
                <a:solidFill>
                  <a:srgbClr val="FF0000"/>
                </a:solidFill>
              </a:rPr>
              <a:t>Tạo</a:t>
            </a:r>
            <a:r>
              <a:rPr lang="en-US" sz="2400" b="1" dirty="0">
                <a:solidFill>
                  <a:srgbClr val="FF0000"/>
                </a:solidFill>
              </a:rPr>
              <a:t> </a:t>
            </a:r>
            <a:r>
              <a:rPr lang="en-US" sz="2400" b="1" dirty="0" err="1">
                <a:solidFill>
                  <a:srgbClr val="FF0000"/>
                </a:solidFill>
              </a:rPr>
              <a:t>điều</a:t>
            </a:r>
            <a:r>
              <a:rPr lang="en-US" sz="2400" b="1" dirty="0">
                <a:solidFill>
                  <a:srgbClr val="FF0000"/>
                </a:solidFill>
              </a:rPr>
              <a:t> </a:t>
            </a:r>
            <a:r>
              <a:rPr lang="en-US" sz="2400" b="1" dirty="0" err="1">
                <a:solidFill>
                  <a:srgbClr val="FF0000"/>
                </a:solidFill>
              </a:rPr>
              <a:t>kiện</a:t>
            </a:r>
            <a:r>
              <a:rPr lang="en-US" sz="2400" dirty="0">
                <a:solidFill>
                  <a:srgbClr val="FF0000"/>
                </a:solidFill>
              </a:rPr>
              <a:t> </a:t>
            </a:r>
            <a:r>
              <a:rPr lang="en-US" sz="2400" dirty="0" err="1"/>
              <a:t>giúp</a:t>
            </a:r>
            <a:r>
              <a:rPr lang="en-US" sz="2400" dirty="0"/>
              <a:t> </a:t>
            </a:r>
            <a:r>
              <a:rPr lang="en-US" sz="2400" dirty="0" err="1"/>
              <a:t>mọi</a:t>
            </a:r>
            <a:r>
              <a:rPr lang="en-US" sz="2400" dirty="0"/>
              <a:t> </a:t>
            </a:r>
            <a:r>
              <a:rPr lang="en-US" sz="2400" dirty="0" err="1"/>
              <a:t>người</a:t>
            </a:r>
            <a:r>
              <a:rPr lang="en-US" sz="2400" dirty="0"/>
              <a:t> </a:t>
            </a:r>
            <a:r>
              <a:rPr lang="en-US" sz="2400" dirty="0" err="1"/>
              <a:t>sử</a:t>
            </a:r>
            <a:r>
              <a:rPr lang="en-US" sz="2400" dirty="0"/>
              <a:t> </a:t>
            </a:r>
            <a:r>
              <a:rPr lang="en-US" sz="2400" dirty="0" err="1"/>
              <a:t>dụng</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tích</a:t>
            </a:r>
            <a:r>
              <a:rPr lang="en-US" sz="2400" dirty="0"/>
              <a:t> </a:t>
            </a:r>
            <a:r>
              <a:rPr lang="en-US" sz="2400" dirty="0" err="1"/>
              <a:t>cực</a:t>
            </a:r>
            <a:r>
              <a:rPr lang="en-US" sz="2400" dirty="0"/>
              <a:t>, </a:t>
            </a:r>
            <a:r>
              <a:rPr lang="en-US" sz="2400" dirty="0" err="1"/>
              <a:t>chống</a:t>
            </a:r>
            <a:r>
              <a:rPr lang="en-US" sz="2400" dirty="0"/>
              <a:t> </a:t>
            </a:r>
            <a:r>
              <a:rPr lang="en-US" sz="2400" dirty="0" err="1"/>
              <a:t>tiêu</a:t>
            </a:r>
            <a:r>
              <a:rPr lang="en-US" sz="2400" dirty="0"/>
              <a:t> </a:t>
            </a:r>
            <a:r>
              <a:rPr lang="en-US" sz="2400" dirty="0" err="1"/>
              <a:t>cực</a:t>
            </a:r>
            <a:endParaRPr lang="en-US" sz="2400" dirty="0"/>
          </a:p>
          <a:p>
            <a:pPr algn="just">
              <a:buFontTx/>
              <a:buChar char="-"/>
            </a:pPr>
            <a:r>
              <a:rPr lang="en-US" sz="2400" b="1" dirty="0" err="1"/>
              <a:t>Xây</a:t>
            </a:r>
            <a:r>
              <a:rPr lang="en-US" sz="2400" b="1" dirty="0"/>
              <a:t> </a:t>
            </a:r>
            <a:r>
              <a:rPr lang="en-US" sz="2400" b="1" dirty="0" err="1"/>
              <a:t>dựng</a:t>
            </a:r>
            <a:r>
              <a:rPr lang="en-US" sz="2400" dirty="0"/>
              <a:t> </a:t>
            </a:r>
            <a:r>
              <a:rPr lang="en-US" sz="2400" dirty="0" err="1"/>
              <a:t>hệ</a:t>
            </a:r>
            <a:r>
              <a:rPr lang="en-US" sz="2400" dirty="0"/>
              <a:t> </a:t>
            </a:r>
            <a:r>
              <a:rPr lang="en-US" sz="2400" dirty="0" err="1"/>
              <a:t>thống</a:t>
            </a:r>
            <a:r>
              <a:rPr lang="en-US" sz="2400" dirty="0"/>
              <a:t> </a:t>
            </a:r>
            <a:r>
              <a:rPr lang="en-US" sz="2400" dirty="0" err="1"/>
              <a:t>và</a:t>
            </a:r>
            <a:r>
              <a:rPr lang="en-US" sz="2400" dirty="0"/>
              <a:t> </a:t>
            </a:r>
            <a:r>
              <a:rPr lang="en-US" sz="2400" dirty="0" err="1">
                <a:solidFill>
                  <a:srgbClr val="FF0000"/>
                </a:solidFill>
              </a:rPr>
              <a:t>thiết</a:t>
            </a:r>
            <a:r>
              <a:rPr lang="en-US" sz="2400" dirty="0">
                <a:solidFill>
                  <a:srgbClr val="FF0000"/>
                </a:solidFill>
              </a:rPr>
              <a:t> </a:t>
            </a:r>
            <a:r>
              <a:rPr lang="en-US" sz="2400" dirty="0" err="1">
                <a:solidFill>
                  <a:srgbClr val="FF0000"/>
                </a:solidFill>
              </a:rPr>
              <a:t>chế</a:t>
            </a:r>
            <a:r>
              <a:rPr lang="en-US" sz="2400" dirty="0">
                <a:solidFill>
                  <a:srgbClr val="FF0000"/>
                </a:solidFill>
              </a:rPr>
              <a:t> </a:t>
            </a:r>
            <a:r>
              <a:rPr lang="en-US" sz="2400" dirty="0" err="1"/>
              <a:t>quản</a:t>
            </a:r>
            <a:r>
              <a:rPr lang="en-US" sz="2400" dirty="0"/>
              <a:t> </a:t>
            </a:r>
            <a:r>
              <a:rPr lang="en-US" sz="2400" dirty="0" err="1"/>
              <a:t>lý</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phù</a:t>
            </a:r>
            <a:r>
              <a:rPr lang="en-US" sz="2400" dirty="0"/>
              <a:t> </a:t>
            </a:r>
            <a:r>
              <a:rPr lang="en-US" sz="2400" dirty="0" err="1"/>
              <a:t>hợp</a:t>
            </a:r>
            <a:r>
              <a:rPr lang="en-US" sz="2400" dirty="0"/>
              <a:t>, </a:t>
            </a:r>
            <a:r>
              <a:rPr lang="en-US" sz="2400" dirty="0" err="1"/>
              <a:t>làm</a:t>
            </a:r>
            <a:r>
              <a:rPr lang="en-US" sz="2400" dirty="0"/>
              <a:t> </a:t>
            </a:r>
            <a:r>
              <a:rPr lang="en-US" sz="2400" dirty="0" err="1"/>
              <a:t>cho</a:t>
            </a:r>
            <a:r>
              <a:rPr lang="en-US" sz="2400" dirty="0"/>
              <a:t> </a:t>
            </a:r>
            <a:r>
              <a:rPr lang="en-US" sz="2400" dirty="0" err="1"/>
              <a:t>xã</a:t>
            </a:r>
            <a:r>
              <a:rPr lang="en-US" sz="2400" dirty="0"/>
              <a:t> </a:t>
            </a:r>
            <a:r>
              <a:rPr lang="en-US" sz="2400" dirty="0" err="1"/>
              <a:t>hội</a:t>
            </a:r>
            <a:r>
              <a:rPr lang="en-US" sz="2400" dirty="0"/>
              <a:t> </a:t>
            </a:r>
            <a:r>
              <a:rPr lang="en-US" sz="2400" dirty="0" err="1"/>
              <a:t>mạng</a:t>
            </a:r>
            <a:r>
              <a:rPr lang="en-US" sz="2400" dirty="0"/>
              <a:t> </a:t>
            </a:r>
            <a:r>
              <a:rPr lang="en-US" sz="2400" dirty="0" err="1"/>
              <a:t>tích</a:t>
            </a:r>
            <a:r>
              <a:rPr lang="en-US" sz="2400" dirty="0"/>
              <a:t> </a:t>
            </a:r>
            <a:r>
              <a:rPr lang="en-US" sz="2400" dirty="0" err="1"/>
              <a:t>cực</a:t>
            </a:r>
            <a:r>
              <a:rPr lang="en-US" sz="2400" dirty="0"/>
              <a:t>, </a:t>
            </a:r>
            <a:r>
              <a:rPr lang="en-US" sz="2400" dirty="0" err="1"/>
              <a:t>tiến</a:t>
            </a:r>
            <a:r>
              <a:rPr lang="en-US" sz="2400" dirty="0"/>
              <a:t> </a:t>
            </a:r>
            <a:r>
              <a:rPr lang="en-US" sz="2400" dirty="0" err="1"/>
              <a:t>bộ</a:t>
            </a:r>
            <a:r>
              <a:rPr lang="en-US" sz="2400" dirty="0"/>
              <a:t>, </a:t>
            </a:r>
            <a:r>
              <a:rPr lang="en-US" sz="2400" dirty="0" err="1"/>
              <a:t>pháp</a:t>
            </a:r>
            <a:r>
              <a:rPr lang="en-US" sz="2400" dirty="0"/>
              <a:t> qui.</a:t>
            </a:r>
          </a:p>
          <a:p>
            <a:pPr algn="just"/>
            <a:r>
              <a:rPr lang="en-US" sz="2400" dirty="0"/>
              <a:t> - </a:t>
            </a:r>
            <a:r>
              <a:rPr lang="en-US" sz="2400" b="1" dirty="0" err="1"/>
              <a:t>Thậm</a:t>
            </a:r>
            <a:r>
              <a:rPr lang="en-US" sz="2400" b="1" dirty="0"/>
              <a:t> </a:t>
            </a:r>
            <a:r>
              <a:rPr lang="en-US" sz="2400" b="1" dirty="0" err="1"/>
              <a:t>chí</a:t>
            </a:r>
            <a:r>
              <a:rPr lang="en-US" sz="2400" dirty="0"/>
              <a:t> </a:t>
            </a:r>
            <a:r>
              <a:rPr lang="en-US" sz="2400" dirty="0" err="1"/>
              <a:t>sử</a:t>
            </a:r>
            <a:r>
              <a:rPr lang="en-US" sz="2400" dirty="0"/>
              <a:t> </a:t>
            </a:r>
            <a:r>
              <a:rPr lang="en-US" sz="2400" dirty="0" err="1"/>
              <a:t>dụng</a:t>
            </a:r>
            <a:r>
              <a:rPr lang="en-US" sz="2400" dirty="0"/>
              <a:t> </a:t>
            </a:r>
            <a:r>
              <a:rPr lang="en-US" sz="2400" dirty="0" err="1">
                <a:solidFill>
                  <a:srgbClr val="FF0000"/>
                </a:solidFill>
              </a:rPr>
              <a:t>vũ</a:t>
            </a:r>
            <a:r>
              <a:rPr lang="en-US" sz="2400" dirty="0">
                <a:solidFill>
                  <a:srgbClr val="FF0000"/>
                </a:solidFill>
              </a:rPr>
              <a:t> </a:t>
            </a:r>
            <a:r>
              <a:rPr lang="en-US" sz="2400" dirty="0" err="1">
                <a:solidFill>
                  <a:srgbClr val="FF0000"/>
                </a:solidFill>
              </a:rPr>
              <a:t>khí</a:t>
            </a:r>
            <a:r>
              <a:rPr lang="en-US" sz="2400" dirty="0">
                <a:solidFill>
                  <a:srgbClr val="FF0000"/>
                </a:solidFill>
              </a:rPr>
              <a:t> </a:t>
            </a:r>
            <a:r>
              <a:rPr lang="en-US" sz="2400" dirty="0" err="1">
                <a:solidFill>
                  <a:srgbClr val="FF0000"/>
                </a:solidFill>
              </a:rPr>
              <a:t>mạng</a:t>
            </a:r>
            <a:r>
              <a:rPr lang="en-US" sz="2400" dirty="0">
                <a:solidFill>
                  <a:srgbClr val="FF0000"/>
                </a:solidFill>
              </a:rPr>
              <a:t> </a:t>
            </a:r>
            <a:r>
              <a:rPr lang="en-US" sz="2400" dirty="0" err="1">
                <a:solidFill>
                  <a:srgbClr val="FF0000"/>
                </a:solidFill>
              </a:rPr>
              <a:t>xã</a:t>
            </a:r>
            <a:r>
              <a:rPr lang="en-US" sz="2400" dirty="0">
                <a:solidFill>
                  <a:srgbClr val="FF0000"/>
                </a:solidFill>
              </a:rPr>
              <a:t> </a:t>
            </a:r>
            <a:r>
              <a:rPr lang="en-US" sz="2400" dirty="0" err="1">
                <a:solidFill>
                  <a:srgbClr val="FF0000"/>
                </a:solidFill>
              </a:rPr>
              <a:t>hội</a:t>
            </a:r>
            <a:r>
              <a:rPr lang="en-US" sz="2400" dirty="0">
                <a:solidFill>
                  <a:srgbClr val="FF0000"/>
                </a:solidFill>
              </a:rPr>
              <a:t> </a:t>
            </a:r>
            <a:r>
              <a:rPr lang="en-US" sz="2400" dirty="0" err="1"/>
              <a:t>trong</a:t>
            </a:r>
            <a:r>
              <a:rPr lang="en-US" sz="2400" dirty="0"/>
              <a:t> </a:t>
            </a:r>
            <a:r>
              <a:rPr lang="en-US" sz="2400" dirty="0" err="1"/>
              <a:t>đổi</a:t>
            </a:r>
            <a:r>
              <a:rPr lang="en-US" sz="2400" dirty="0"/>
              <a:t> </a:t>
            </a:r>
            <a:r>
              <a:rPr lang="en-US" sz="2400" dirty="0" err="1"/>
              <a:t>mới</a:t>
            </a:r>
            <a:r>
              <a:rPr lang="en-US" sz="2400" dirty="0"/>
              <a:t> </a:t>
            </a:r>
            <a:r>
              <a:rPr lang="en-US" sz="2400" dirty="0" err="1"/>
              <a:t>công</a:t>
            </a:r>
            <a:r>
              <a:rPr lang="en-US" sz="2400" dirty="0"/>
              <a:t> </a:t>
            </a:r>
            <a:r>
              <a:rPr lang="en-US" sz="2400" dirty="0" err="1"/>
              <a:t>tác</a:t>
            </a:r>
            <a:r>
              <a:rPr lang="en-US" sz="2400" dirty="0"/>
              <a:t> </a:t>
            </a:r>
            <a:r>
              <a:rPr lang="vi-VN" sz="2400" dirty="0"/>
              <a:t>lãnh đạo, quản lý và giao tiếp của cán bộ, công chức</a:t>
            </a:r>
            <a:r>
              <a:rPr lang="en-US" sz="2400" dirty="0"/>
              <a:t>.</a:t>
            </a:r>
          </a:p>
          <a:p>
            <a:pPr algn="just"/>
            <a:r>
              <a:rPr lang="en-US" sz="2400" dirty="0"/>
              <a:t>- </a:t>
            </a:r>
            <a:r>
              <a:rPr lang="en-US" sz="2400" b="1" dirty="0" err="1"/>
              <a:t>Cần</a:t>
            </a:r>
            <a:r>
              <a:rPr lang="en-US" sz="2400" b="1" dirty="0"/>
              <a:t> </a:t>
            </a:r>
            <a:r>
              <a:rPr lang="en-US" sz="2400" b="1" dirty="0" err="1"/>
              <a:t>có</a:t>
            </a:r>
            <a:r>
              <a:rPr lang="en-US" sz="2400" b="1" dirty="0"/>
              <a:t>: </a:t>
            </a:r>
            <a:r>
              <a:rPr lang="en-US" sz="2400" dirty="0">
                <a:solidFill>
                  <a:srgbClr val="FF0000"/>
                </a:solidFill>
              </a:rPr>
              <a:t>Tri </a:t>
            </a:r>
            <a:r>
              <a:rPr lang="en-US" sz="2400" dirty="0" err="1">
                <a:solidFill>
                  <a:srgbClr val="FF0000"/>
                </a:solidFill>
              </a:rPr>
              <a:t>thức</a:t>
            </a:r>
            <a:r>
              <a:rPr lang="en-US" sz="2400" dirty="0">
                <a:solidFill>
                  <a:srgbClr val="FF0000"/>
                </a:solidFill>
              </a:rPr>
              <a:t>, </a:t>
            </a:r>
            <a:r>
              <a:rPr lang="en-US" sz="2400" dirty="0" err="1">
                <a:solidFill>
                  <a:srgbClr val="FF0000"/>
                </a:solidFill>
              </a:rPr>
              <a:t>bản</a:t>
            </a:r>
            <a:r>
              <a:rPr lang="en-US" sz="2400" dirty="0">
                <a:solidFill>
                  <a:srgbClr val="FF0000"/>
                </a:solidFill>
              </a:rPr>
              <a:t> </a:t>
            </a:r>
            <a:r>
              <a:rPr lang="en-US" sz="2400" dirty="0" err="1">
                <a:solidFill>
                  <a:srgbClr val="FF0000"/>
                </a:solidFill>
              </a:rPr>
              <a:t>lĩnh</a:t>
            </a:r>
            <a:r>
              <a:rPr lang="en-US" sz="2400" dirty="0">
                <a:solidFill>
                  <a:srgbClr val="FF0000"/>
                </a:solidFill>
              </a:rPr>
              <a:t> </a:t>
            </a:r>
            <a:r>
              <a:rPr lang="en-US" sz="2400" dirty="0" err="1"/>
              <a:t>và</a:t>
            </a:r>
            <a:r>
              <a:rPr lang="en-US" sz="2400" dirty="0"/>
              <a:t> </a:t>
            </a:r>
            <a:r>
              <a:rPr lang="en-US" sz="2400" dirty="0" err="1">
                <a:solidFill>
                  <a:srgbClr val="FF0000"/>
                </a:solidFill>
              </a:rPr>
              <a:t>đạo</a:t>
            </a:r>
            <a:r>
              <a:rPr lang="en-US" sz="2400" dirty="0">
                <a:solidFill>
                  <a:srgbClr val="FF0000"/>
                </a:solidFill>
              </a:rPr>
              <a:t> </a:t>
            </a:r>
            <a:r>
              <a:rPr lang="en-US" sz="2400" dirty="0" err="1">
                <a:solidFill>
                  <a:srgbClr val="FF0000"/>
                </a:solidFill>
              </a:rPr>
              <a:t>đức</a:t>
            </a:r>
            <a:r>
              <a:rPr lang="en-US" sz="2400" dirty="0">
                <a:solidFill>
                  <a:srgbClr val="FF0000"/>
                </a:solidFill>
              </a:rPr>
              <a:t> </a:t>
            </a:r>
            <a:r>
              <a:rPr lang="en-US" sz="2400" dirty="0" err="1"/>
              <a:t>trong</a:t>
            </a:r>
            <a:r>
              <a:rPr lang="en-US" sz="2400" dirty="0"/>
              <a:t> </a:t>
            </a:r>
            <a:r>
              <a:rPr lang="en-US" sz="2400" dirty="0" err="1"/>
              <a:t>việc</a:t>
            </a:r>
            <a:r>
              <a:rPr lang="en-US" sz="2400" dirty="0"/>
              <a:t> </a:t>
            </a:r>
            <a:r>
              <a:rPr lang="en-US" sz="2400" dirty="0" err="1"/>
              <a:t>tiếp</a:t>
            </a:r>
            <a:r>
              <a:rPr lang="en-US" sz="2400" dirty="0"/>
              <a:t> </a:t>
            </a:r>
            <a:r>
              <a:rPr lang="en-US" sz="2400" dirty="0" err="1"/>
              <a:t>nhận</a:t>
            </a:r>
            <a:r>
              <a:rPr lang="en-US" sz="2400" dirty="0"/>
              <a:t>, </a:t>
            </a:r>
            <a:r>
              <a:rPr lang="en-US" sz="2400" dirty="0" err="1"/>
              <a:t>xử</a:t>
            </a:r>
            <a:r>
              <a:rPr lang="en-US" sz="2400" dirty="0"/>
              <a:t> </a:t>
            </a:r>
            <a:r>
              <a:rPr lang="en-US" sz="2400" dirty="0" err="1"/>
              <a:t>lý</a:t>
            </a:r>
            <a:r>
              <a:rPr lang="en-US" sz="2400" dirty="0"/>
              <a:t> </a:t>
            </a:r>
            <a:r>
              <a:rPr lang="en-US" sz="2400" dirty="0" err="1"/>
              <a:t>thông</a:t>
            </a:r>
            <a:r>
              <a:rPr lang="en-US" sz="2400" dirty="0"/>
              <a:t> tin, </a:t>
            </a:r>
            <a:r>
              <a:rPr lang="en-US" sz="2400" dirty="0" err="1"/>
              <a:t>vận</a:t>
            </a:r>
            <a:r>
              <a:rPr lang="en-US" sz="2400" dirty="0"/>
              <a:t> </a:t>
            </a:r>
            <a:r>
              <a:rPr lang="en-US" sz="2400" dirty="0" err="1"/>
              <a:t>dụng</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409576" y="1219200"/>
            <a:ext cx="2343150" cy="41910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LÀM GÌ?</a:t>
            </a:r>
          </a:p>
        </p:txBody>
      </p:sp>
      <p:sp>
        <p:nvSpPr>
          <p:cNvPr id="5" name="Rectangle 4"/>
          <p:cNvSpPr/>
          <p:nvPr/>
        </p:nvSpPr>
        <p:spPr>
          <a:xfrm>
            <a:off x="3228974" y="190500"/>
            <a:ext cx="7839075"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buFontTx/>
              <a:buChar char="-"/>
            </a:pPr>
            <a:r>
              <a:rPr lang="en-US" sz="2400" dirty="0"/>
              <a:t> </a:t>
            </a:r>
            <a:r>
              <a:rPr lang="en-US" sz="2400" b="1" dirty="0" err="1"/>
              <a:t>Đang</a:t>
            </a:r>
            <a:r>
              <a:rPr lang="en-US" sz="2400" b="1" dirty="0"/>
              <a:t> </a:t>
            </a:r>
            <a:r>
              <a:rPr lang="en-US" sz="2400" b="1" dirty="0" err="1"/>
              <a:t>có</a:t>
            </a:r>
            <a:r>
              <a:rPr lang="en-US" sz="2400" b="1" dirty="0"/>
              <a:t> </a:t>
            </a:r>
            <a:r>
              <a:rPr lang="en-US" sz="2400" b="1" dirty="0" err="1"/>
              <a:t>chủ</a:t>
            </a:r>
            <a:r>
              <a:rPr lang="en-US" sz="2400" b="1" dirty="0"/>
              <a:t> </a:t>
            </a:r>
            <a:r>
              <a:rPr lang="en-US" sz="2400" b="1" dirty="0" err="1"/>
              <a:t>trương</a:t>
            </a:r>
            <a:r>
              <a:rPr lang="en-US" sz="2400" b="1" dirty="0"/>
              <a:t>:</a:t>
            </a:r>
            <a:r>
              <a:rPr lang="en-US" sz="2400" dirty="0"/>
              <a:t> </a:t>
            </a:r>
            <a:r>
              <a:rPr lang="en-US" sz="2400" dirty="0" err="1"/>
              <a:t>Xây</a:t>
            </a:r>
            <a:r>
              <a:rPr lang="en-US" sz="2400" dirty="0"/>
              <a:t> </a:t>
            </a:r>
            <a:r>
              <a:rPr lang="en-US" sz="2400" dirty="0" err="1"/>
              <a:t>dựng</a:t>
            </a:r>
            <a:r>
              <a:rPr lang="en-US" sz="2400" dirty="0"/>
              <a:t> </a:t>
            </a:r>
            <a:r>
              <a:rPr lang="en-US" sz="2400" dirty="0" err="1"/>
              <a:t>đội</a:t>
            </a:r>
            <a:r>
              <a:rPr lang="en-US" sz="2400" dirty="0"/>
              <a:t> </a:t>
            </a:r>
            <a:r>
              <a:rPr lang="en-US" sz="2400" dirty="0" err="1"/>
              <a:t>ngũ</a:t>
            </a:r>
            <a:r>
              <a:rPr lang="en-US" sz="2400" dirty="0"/>
              <a:t> </a:t>
            </a:r>
            <a:r>
              <a:rPr lang="en-US" sz="2400" dirty="0" err="1"/>
              <a:t>cộng</a:t>
            </a:r>
            <a:r>
              <a:rPr lang="en-US" sz="2400" dirty="0"/>
              <a:t> </a:t>
            </a:r>
            <a:r>
              <a:rPr lang="en-US" sz="2400" dirty="0" err="1"/>
              <a:t>tác</a:t>
            </a:r>
            <a:r>
              <a:rPr lang="en-US" sz="2400" dirty="0"/>
              <a:t> </a:t>
            </a:r>
            <a:r>
              <a:rPr lang="en-US" sz="2400" dirty="0" err="1"/>
              <a:t>viên</a:t>
            </a:r>
            <a:r>
              <a:rPr lang="en-US" sz="2400" dirty="0"/>
              <a:t>, </a:t>
            </a:r>
            <a:r>
              <a:rPr lang="en-US" sz="2400" dirty="0" err="1"/>
              <a:t>dư</a:t>
            </a:r>
            <a:r>
              <a:rPr lang="en-US" sz="2400" dirty="0"/>
              <a:t> </a:t>
            </a:r>
            <a:r>
              <a:rPr lang="en-US" sz="2400" dirty="0" err="1"/>
              <a:t>luận</a:t>
            </a:r>
            <a:r>
              <a:rPr lang="en-US" sz="2400" dirty="0"/>
              <a:t> </a:t>
            </a:r>
            <a:r>
              <a:rPr lang="en-US" sz="2400" dirty="0" err="1"/>
              <a:t>viên</a:t>
            </a:r>
            <a:r>
              <a:rPr lang="en-US" sz="2400" dirty="0"/>
              <a:t> </a:t>
            </a:r>
            <a:r>
              <a:rPr lang="en-US" sz="2400" dirty="0" err="1"/>
              <a:t>ứng</a:t>
            </a:r>
            <a:r>
              <a:rPr lang="en-US" sz="2400" dirty="0"/>
              <a:t> </a:t>
            </a:r>
            <a:r>
              <a:rPr lang="en-US" sz="2400" dirty="0" err="1"/>
              <a:t>dụng</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để</a:t>
            </a:r>
            <a:r>
              <a:rPr lang="en-US" sz="2400" dirty="0"/>
              <a:t> </a:t>
            </a:r>
            <a:r>
              <a:rPr lang="en-US" sz="2400" dirty="0" err="1"/>
              <a:t>tuyên</a:t>
            </a:r>
            <a:r>
              <a:rPr lang="en-US" sz="2400" dirty="0"/>
              <a:t> </a:t>
            </a:r>
            <a:r>
              <a:rPr lang="en-US" sz="2400" dirty="0" err="1"/>
              <a:t>truyền</a:t>
            </a:r>
            <a:r>
              <a:rPr lang="en-US" sz="2400" dirty="0"/>
              <a:t>, </a:t>
            </a:r>
            <a:r>
              <a:rPr lang="en-US" sz="2400" dirty="0" err="1"/>
              <a:t>vận</a:t>
            </a:r>
            <a:r>
              <a:rPr lang="en-US" sz="2400" dirty="0"/>
              <a:t> </a:t>
            </a:r>
            <a:r>
              <a:rPr lang="en-US" sz="2400" dirty="0" err="1"/>
              <a:t>động</a:t>
            </a:r>
            <a:r>
              <a:rPr lang="en-US" sz="2400" dirty="0"/>
              <a:t> </a:t>
            </a:r>
            <a:r>
              <a:rPr lang="en-US" sz="2400" dirty="0" err="1"/>
              <a:t>trong</a:t>
            </a:r>
            <a:r>
              <a:rPr lang="en-US" sz="2400" dirty="0"/>
              <a:t> </a:t>
            </a:r>
            <a:r>
              <a:rPr lang="en-US" sz="2400" dirty="0" err="1"/>
              <a:t>xã</a:t>
            </a:r>
            <a:r>
              <a:rPr lang="en-US" sz="2400" dirty="0"/>
              <a:t> </a:t>
            </a:r>
            <a:r>
              <a:rPr lang="en-US" sz="2400" dirty="0" err="1"/>
              <a:t>hội</a:t>
            </a:r>
            <a:r>
              <a:rPr lang="en-US" sz="2400" dirty="0"/>
              <a:t>, </a:t>
            </a:r>
            <a:r>
              <a:rPr lang="en-US" sz="2400" dirty="0" err="1"/>
              <a:t>phòng</a:t>
            </a:r>
            <a:r>
              <a:rPr lang="en-US" sz="2400" dirty="0"/>
              <a:t> </a:t>
            </a:r>
            <a:r>
              <a:rPr lang="en-US" sz="2400" dirty="0" err="1"/>
              <a:t>chống</a:t>
            </a:r>
            <a:r>
              <a:rPr lang="en-US" sz="2400" dirty="0"/>
              <a:t> </a:t>
            </a:r>
            <a:r>
              <a:rPr lang="en-US" sz="2400" dirty="0" err="1"/>
              <a:t>tiêu</a:t>
            </a:r>
            <a:r>
              <a:rPr lang="en-US" sz="2400" dirty="0"/>
              <a:t> </a:t>
            </a:r>
            <a:r>
              <a:rPr lang="en-US" sz="2400" dirty="0" err="1"/>
              <a:t>cực</a:t>
            </a:r>
            <a:r>
              <a:rPr lang="en-US" sz="2400" dirty="0"/>
              <a:t> do </a:t>
            </a:r>
            <a:r>
              <a:rPr lang="en-US" sz="2400" dirty="0" err="1"/>
              <a:t>mạng</a:t>
            </a:r>
            <a:r>
              <a:rPr lang="en-US" sz="2400" dirty="0"/>
              <a:t> </a:t>
            </a:r>
            <a:r>
              <a:rPr lang="en-US" sz="2400" dirty="0" err="1"/>
              <a:t>xã</a:t>
            </a:r>
            <a:r>
              <a:rPr lang="en-US" sz="2400" dirty="0"/>
              <a:t> </a:t>
            </a:r>
            <a:r>
              <a:rPr lang="en-US" sz="2400" dirty="0" err="1"/>
              <a:t>hội</a:t>
            </a:r>
            <a:r>
              <a:rPr lang="en-US" sz="2400" dirty="0"/>
              <a:t> </a:t>
            </a:r>
            <a:r>
              <a:rPr lang="en-US" sz="2400" dirty="0" err="1"/>
              <a:t>đưa</a:t>
            </a:r>
            <a:r>
              <a:rPr lang="en-US" sz="2400" dirty="0"/>
              <a:t> </a:t>
            </a:r>
            <a:r>
              <a:rPr lang="en-US" sz="2400" dirty="0" err="1"/>
              <a:t>đến</a:t>
            </a:r>
            <a:r>
              <a:rPr lang="en-US" sz="2400" dirty="0"/>
              <a:t> </a:t>
            </a:r>
            <a:r>
              <a:rPr lang="en-US" sz="2400" i="1" dirty="0"/>
              <a:t>(</a:t>
            </a:r>
            <a:r>
              <a:rPr lang="en-US" sz="2400" i="1" dirty="0" err="1"/>
              <a:t>tổ</a:t>
            </a:r>
            <a:r>
              <a:rPr lang="en-US" sz="2400" i="1" dirty="0"/>
              <a:t> </a:t>
            </a:r>
            <a:r>
              <a:rPr lang="en-US" sz="2400" i="1" dirty="0" err="1"/>
              <a:t>chức</a:t>
            </a:r>
            <a:r>
              <a:rPr lang="en-US" sz="2400" i="1" dirty="0"/>
              <a:t> </a:t>
            </a:r>
            <a:r>
              <a:rPr lang="en-US" sz="2400" i="1" dirty="0" err="1"/>
              <a:t>đội</a:t>
            </a:r>
            <a:r>
              <a:rPr lang="en-US" sz="2400" i="1" dirty="0"/>
              <a:t> </a:t>
            </a:r>
            <a:r>
              <a:rPr lang="en-US" sz="2400" i="1" dirty="0" err="1"/>
              <a:t>ngũ</a:t>
            </a:r>
            <a:r>
              <a:rPr lang="en-US" sz="2400" i="1" dirty="0"/>
              <a:t>, </a:t>
            </a:r>
            <a:r>
              <a:rPr lang="en-US" sz="2400" i="1" dirty="0" err="1"/>
              <a:t>thiết</a:t>
            </a:r>
            <a:r>
              <a:rPr lang="en-US" sz="2400" i="1" dirty="0"/>
              <a:t> </a:t>
            </a:r>
            <a:r>
              <a:rPr lang="en-US" sz="2400" i="1" dirty="0" err="1"/>
              <a:t>lập</a:t>
            </a:r>
            <a:r>
              <a:rPr lang="en-US" sz="2400" i="1" dirty="0"/>
              <a:t> </a:t>
            </a:r>
            <a:r>
              <a:rPr lang="en-US" sz="2400" i="1" dirty="0" err="1"/>
              <a:t>hệ</a:t>
            </a:r>
            <a:r>
              <a:rPr lang="en-US" sz="2400" i="1" dirty="0"/>
              <a:t> </a:t>
            </a:r>
            <a:r>
              <a:rPr lang="en-US" sz="2400" i="1" dirty="0" err="1"/>
              <a:t>thống</a:t>
            </a:r>
            <a:r>
              <a:rPr lang="en-US" sz="2400" i="1" dirty="0"/>
              <a:t> </a:t>
            </a:r>
            <a:r>
              <a:rPr lang="en-US" sz="2400" i="1" dirty="0" err="1"/>
              <a:t>kết</a:t>
            </a:r>
            <a:r>
              <a:rPr lang="en-US" sz="2400" i="1" dirty="0"/>
              <a:t> </a:t>
            </a:r>
            <a:r>
              <a:rPr lang="en-US" sz="2400" i="1" dirty="0" err="1"/>
              <a:t>nối</a:t>
            </a:r>
            <a:r>
              <a:rPr lang="en-US" sz="2400" i="1" dirty="0"/>
              <a:t>, qui </a:t>
            </a:r>
            <a:r>
              <a:rPr lang="en-US" sz="2400" i="1" dirty="0" err="1"/>
              <a:t>ước</a:t>
            </a:r>
            <a:r>
              <a:rPr lang="en-US" sz="2400" i="1" dirty="0"/>
              <a:t> </a:t>
            </a:r>
            <a:r>
              <a:rPr lang="en-US" sz="2400" i="1" dirty="0" err="1"/>
              <a:t>hoạt</a:t>
            </a:r>
            <a:r>
              <a:rPr lang="en-US" sz="2400" i="1" dirty="0"/>
              <a:t> </a:t>
            </a:r>
            <a:r>
              <a:rPr lang="en-US" sz="2400" i="1" dirty="0" err="1"/>
              <a:t>động</a:t>
            </a:r>
            <a:r>
              <a:rPr lang="en-US" sz="2400" i="1" dirty="0"/>
              <a:t> </a:t>
            </a:r>
            <a:r>
              <a:rPr lang="en-US" sz="2400" i="1" dirty="0" err="1"/>
              <a:t>tự</a:t>
            </a:r>
            <a:r>
              <a:rPr lang="en-US" sz="2400" i="1" dirty="0"/>
              <a:t> </a:t>
            </a:r>
            <a:r>
              <a:rPr lang="en-US" sz="2400" i="1" dirty="0" err="1"/>
              <a:t>nguyện</a:t>
            </a:r>
            <a:r>
              <a:rPr lang="en-US" sz="2400" i="1" dirty="0"/>
              <a:t>, </a:t>
            </a:r>
            <a:r>
              <a:rPr lang="en-US" sz="2400" i="1" dirty="0" err="1"/>
              <a:t>cung</a:t>
            </a:r>
            <a:r>
              <a:rPr lang="en-US" sz="2400" i="1" dirty="0"/>
              <a:t> </a:t>
            </a:r>
            <a:r>
              <a:rPr lang="en-US" sz="2400" i="1" dirty="0" err="1"/>
              <a:t>cấp</a:t>
            </a:r>
            <a:r>
              <a:rPr lang="en-US" sz="2400" i="1" dirty="0"/>
              <a:t> </a:t>
            </a:r>
            <a:r>
              <a:rPr lang="en-US" sz="2400" i="1" dirty="0" err="1"/>
              <a:t>thông</a:t>
            </a:r>
            <a:r>
              <a:rPr lang="en-US" sz="2400" i="1" dirty="0"/>
              <a:t> tin, </a:t>
            </a:r>
            <a:r>
              <a:rPr lang="en-US" sz="2400" i="1" dirty="0" err="1"/>
              <a:t>đánh</a:t>
            </a:r>
            <a:r>
              <a:rPr lang="en-US" sz="2400" i="1" dirty="0"/>
              <a:t> </a:t>
            </a:r>
            <a:r>
              <a:rPr lang="en-US" sz="2400" i="1" dirty="0" err="1"/>
              <a:t>giá</a:t>
            </a:r>
            <a:r>
              <a:rPr lang="en-US" sz="2400" i="1" dirty="0"/>
              <a:t>, </a:t>
            </a:r>
            <a:r>
              <a:rPr lang="en-US" sz="2400" i="1" dirty="0" err="1"/>
              <a:t>biểu</a:t>
            </a:r>
            <a:r>
              <a:rPr lang="en-US" sz="2400" i="1" dirty="0"/>
              <a:t> </a:t>
            </a:r>
            <a:r>
              <a:rPr lang="en-US" sz="2400" i="1" dirty="0" err="1"/>
              <a:t>dương</a:t>
            </a:r>
            <a:r>
              <a:rPr lang="en-US" sz="2400" i="1" dirty="0"/>
              <a:t>, </a:t>
            </a:r>
            <a:r>
              <a:rPr lang="en-US" sz="2400" i="1" dirty="0" err="1"/>
              <a:t>khen</a:t>
            </a:r>
            <a:r>
              <a:rPr lang="en-US" sz="2400" i="1" dirty="0"/>
              <a:t> </a:t>
            </a:r>
            <a:r>
              <a:rPr lang="en-US" sz="2400" i="1" dirty="0" err="1"/>
              <a:t>thưởng</a:t>
            </a:r>
            <a:r>
              <a:rPr lang="en-US" sz="2400" i="1" dirty="0"/>
              <a:t>).</a:t>
            </a:r>
            <a:r>
              <a:rPr lang="en-US" sz="2400" dirty="0"/>
              <a:t> </a:t>
            </a:r>
          </a:p>
          <a:p>
            <a:pPr algn="just">
              <a:buFontTx/>
              <a:buChar char="-"/>
            </a:pPr>
            <a:r>
              <a:rPr lang="en-US" sz="2400" b="1" dirty="0"/>
              <a:t> </a:t>
            </a:r>
            <a:r>
              <a:rPr lang="en-US" sz="2400" b="1" dirty="0" err="1"/>
              <a:t>Đang</a:t>
            </a:r>
            <a:r>
              <a:rPr lang="en-US" sz="2400" b="1" dirty="0"/>
              <a:t> </a:t>
            </a:r>
            <a:r>
              <a:rPr lang="en-US" sz="2400" b="1" dirty="0" err="1"/>
              <a:t>có</a:t>
            </a:r>
            <a:r>
              <a:rPr lang="en-US" sz="2400" b="1" dirty="0"/>
              <a:t> </a:t>
            </a:r>
            <a:r>
              <a:rPr lang="en-US" sz="2400" b="1" dirty="0" err="1"/>
              <a:t>định</a:t>
            </a:r>
            <a:r>
              <a:rPr lang="en-US" sz="2400" b="1" dirty="0"/>
              <a:t> </a:t>
            </a:r>
            <a:r>
              <a:rPr lang="en-US" sz="2400" b="1" dirty="0" err="1"/>
              <a:t>hướng</a:t>
            </a:r>
            <a:r>
              <a:rPr lang="en-US" sz="2400" b="1" dirty="0"/>
              <a:t>:</a:t>
            </a:r>
            <a:r>
              <a:rPr lang="en-US" sz="2400" dirty="0"/>
              <a:t> </a:t>
            </a:r>
            <a:r>
              <a:rPr lang="en-US" sz="2400" dirty="0" err="1"/>
              <a:t>Khuyến</a:t>
            </a:r>
            <a:r>
              <a:rPr lang="en-US" sz="2400" dirty="0"/>
              <a:t> </a:t>
            </a:r>
            <a:r>
              <a:rPr lang="en-US" sz="2400" dirty="0" err="1"/>
              <a:t>khích</a:t>
            </a:r>
            <a:r>
              <a:rPr lang="en-US" sz="2400" dirty="0"/>
              <a:t> </a:t>
            </a:r>
            <a:r>
              <a:rPr lang="en-US" sz="2400" dirty="0" err="1"/>
              <a:t>các</a:t>
            </a:r>
            <a:r>
              <a:rPr lang="en-US" sz="2400" dirty="0"/>
              <a:t> </a:t>
            </a:r>
            <a:r>
              <a:rPr lang="en-US" sz="2400" dirty="0" err="1"/>
              <a:t>doanh</a:t>
            </a:r>
            <a:r>
              <a:rPr lang="en-US" sz="2400" dirty="0"/>
              <a:t> </a:t>
            </a:r>
            <a:r>
              <a:rPr lang="en-US" sz="2400" dirty="0" err="1"/>
              <a:t>nghiệp</a:t>
            </a:r>
            <a:r>
              <a:rPr lang="en-US" sz="2400" dirty="0"/>
              <a:t>, </a:t>
            </a:r>
            <a:r>
              <a:rPr lang="en-US" sz="2400" dirty="0" err="1"/>
              <a:t>cơ</a:t>
            </a:r>
            <a:r>
              <a:rPr lang="en-US" sz="2400" dirty="0"/>
              <a:t> </a:t>
            </a:r>
            <a:r>
              <a:rPr lang="en-US" sz="2400" dirty="0" err="1"/>
              <a:t>quan</a:t>
            </a:r>
            <a:r>
              <a:rPr lang="en-US" sz="2400" dirty="0"/>
              <a:t>, </a:t>
            </a:r>
            <a:r>
              <a:rPr lang="en-US" sz="2400" dirty="0" err="1"/>
              <a:t>đơn</a:t>
            </a:r>
            <a:r>
              <a:rPr lang="en-US" sz="2400" dirty="0"/>
              <a:t> </a:t>
            </a:r>
            <a:r>
              <a:rPr lang="en-US" sz="2400" dirty="0" err="1"/>
              <a:t>vị</a:t>
            </a:r>
            <a:r>
              <a:rPr lang="en-US" sz="2400" dirty="0"/>
              <a:t> </a:t>
            </a:r>
            <a:r>
              <a:rPr lang="en-US" sz="2400" dirty="0" err="1"/>
              <a:t>nghiên</a:t>
            </a:r>
            <a:r>
              <a:rPr lang="en-US" sz="2400" dirty="0"/>
              <a:t> </a:t>
            </a:r>
            <a:r>
              <a:rPr lang="en-US" sz="2400" dirty="0" err="1"/>
              <a:t>cứu</a:t>
            </a:r>
            <a:r>
              <a:rPr lang="en-US" sz="2400" dirty="0"/>
              <a:t>, </a:t>
            </a:r>
            <a:r>
              <a:rPr lang="en-US" sz="2400" dirty="0" err="1"/>
              <a:t>ứng</a:t>
            </a:r>
            <a:r>
              <a:rPr lang="en-US" sz="2400" dirty="0"/>
              <a:t> </a:t>
            </a:r>
            <a:r>
              <a:rPr lang="en-US" sz="2400" dirty="0" err="1"/>
              <a:t>dụng</a:t>
            </a:r>
            <a:r>
              <a:rPr lang="en-US" sz="2400" dirty="0"/>
              <a:t> </a:t>
            </a:r>
            <a:r>
              <a:rPr lang="en-US" sz="2400" dirty="0" err="1"/>
              <a:t>công</a:t>
            </a:r>
            <a:r>
              <a:rPr lang="en-US" sz="2400" dirty="0"/>
              <a:t> </a:t>
            </a:r>
            <a:r>
              <a:rPr lang="en-US" sz="2400" dirty="0" err="1"/>
              <a:t>nghệ</a:t>
            </a:r>
            <a:r>
              <a:rPr lang="en-US" sz="2400" dirty="0"/>
              <a:t> </a:t>
            </a:r>
            <a:r>
              <a:rPr lang="en-US" sz="2400" dirty="0" err="1"/>
              <a:t>sử</a:t>
            </a:r>
            <a:r>
              <a:rPr lang="en-US" sz="2400" dirty="0"/>
              <a:t> </a:t>
            </a:r>
            <a:r>
              <a:rPr lang="en-US" sz="2400" dirty="0" err="1"/>
              <a:t>dụng</a:t>
            </a:r>
            <a:r>
              <a:rPr lang="en-US" sz="2400" dirty="0"/>
              <a:t> </a:t>
            </a:r>
            <a:r>
              <a:rPr lang="en-US" sz="2400" dirty="0" err="1"/>
              <a:t>mạng</a:t>
            </a:r>
            <a:r>
              <a:rPr lang="en-US" sz="2400" dirty="0"/>
              <a:t> </a:t>
            </a:r>
            <a:r>
              <a:rPr lang="en-US" sz="2400" dirty="0" err="1"/>
              <a:t>để</a:t>
            </a:r>
            <a:r>
              <a:rPr lang="en-US" sz="2400" dirty="0"/>
              <a:t> </a:t>
            </a:r>
            <a:r>
              <a:rPr lang="en-US" sz="2400" dirty="0" err="1"/>
              <a:t>kinh</a:t>
            </a:r>
            <a:r>
              <a:rPr lang="en-US" sz="2400" dirty="0"/>
              <a:t> </a:t>
            </a:r>
            <a:r>
              <a:rPr lang="en-US" sz="2400" dirty="0" err="1"/>
              <a:t>doanh</a:t>
            </a:r>
            <a:r>
              <a:rPr lang="en-US" sz="2400" dirty="0"/>
              <a:t>, </a:t>
            </a:r>
            <a:r>
              <a:rPr lang="en-US" sz="2400" dirty="0" err="1"/>
              <a:t>hướng</a:t>
            </a:r>
            <a:r>
              <a:rPr lang="en-US" sz="2400" dirty="0"/>
              <a:t> </a:t>
            </a:r>
            <a:r>
              <a:rPr lang="en-US" sz="2400" dirty="0" err="1"/>
              <a:t>đến</a:t>
            </a:r>
            <a:r>
              <a:rPr lang="en-US" sz="2400" dirty="0"/>
              <a:t> </a:t>
            </a:r>
            <a:r>
              <a:rPr lang="en-US" sz="2400" dirty="0" err="1">
                <a:solidFill>
                  <a:srgbClr val="FF0000"/>
                </a:solidFill>
              </a:rPr>
              <a:t>Chính</a:t>
            </a:r>
            <a:r>
              <a:rPr lang="en-US" sz="2400" dirty="0">
                <a:solidFill>
                  <a:srgbClr val="FF0000"/>
                </a:solidFill>
              </a:rPr>
              <a:t> </a:t>
            </a:r>
            <a:r>
              <a:rPr lang="en-US" sz="2400" dirty="0" err="1">
                <a:solidFill>
                  <a:srgbClr val="FF0000"/>
                </a:solidFill>
              </a:rPr>
              <a:t>phủ</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tử</a:t>
            </a:r>
            <a:r>
              <a:rPr lang="en-US" sz="2400" dirty="0">
                <a:solidFill>
                  <a:srgbClr val="FF0000"/>
                </a:solidFill>
              </a:rPr>
              <a:t> - </a:t>
            </a:r>
            <a:r>
              <a:rPr lang="en-US" sz="2400" dirty="0" err="1">
                <a:solidFill>
                  <a:srgbClr val="FF0000"/>
                </a:solidFill>
              </a:rPr>
              <a:t>Công</a:t>
            </a:r>
            <a:r>
              <a:rPr lang="en-US" sz="2400" dirty="0">
                <a:solidFill>
                  <a:srgbClr val="FF0000"/>
                </a:solidFill>
              </a:rPr>
              <a:t> </a:t>
            </a:r>
            <a:r>
              <a:rPr lang="en-US" sz="2400" dirty="0" err="1">
                <a:solidFill>
                  <a:srgbClr val="FF0000"/>
                </a:solidFill>
              </a:rPr>
              <a:t>dân</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tử</a:t>
            </a:r>
            <a:r>
              <a:rPr lang="en-US" sz="2400" dirty="0">
                <a:solidFill>
                  <a:srgbClr val="FF0000"/>
                </a:solidFill>
              </a:rPr>
              <a:t> - </a:t>
            </a:r>
            <a:r>
              <a:rPr lang="vi-VN" sz="2400" dirty="0">
                <a:solidFill>
                  <a:srgbClr val="FF0000"/>
                </a:solidFill>
              </a:rPr>
              <a:t>Lãnh đạo và quản lý </a:t>
            </a:r>
            <a:r>
              <a:rPr lang="en-US" sz="2400" dirty="0" err="1">
                <a:solidFill>
                  <a:srgbClr val="FF0000"/>
                </a:solidFill>
              </a:rPr>
              <a:t>điện</a:t>
            </a:r>
            <a:r>
              <a:rPr lang="en-US" sz="2400" dirty="0">
                <a:solidFill>
                  <a:srgbClr val="FF0000"/>
                </a:solidFill>
              </a:rPr>
              <a:t> </a:t>
            </a:r>
            <a:r>
              <a:rPr lang="en-US" sz="2400" dirty="0" err="1">
                <a:solidFill>
                  <a:srgbClr val="FF0000"/>
                </a:solidFill>
              </a:rPr>
              <a:t>tử</a:t>
            </a:r>
            <a:r>
              <a:rPr lang="vi-VN" sz="2400" dirty="0">
                <a:solidFill>
                  <a:srgbClr val="FF0000"/>
                </a:solidFill>
              </a:rPr>
              <a:t> - nắm bắt tư tưởng, nguyện vọng, tuyên vận cũng qua mạng xã hội</a:t>
            </a:r>
            <a:r>
              <a:rPr lang="en-US" sz="2400" dirty="0"/>
              <a:t>.</a:t>
            </a:r>
          </a:p>
          <a:p>
            <a:pPr algn="just"/>
            <a:r>
              <a:rPr lang="en-US" sz="2400" b="1" dirty="0">
                <a:solidFill>
                  <a:schemeClr val="tx1"/>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Kỹ năng xử lý tình huống giao tiếp trên mạng xã hội là cần thiết và cấp thiết.</a:t>
            </a:r>
            <a:endParaRPr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56521" y="262719"/>
            <a:ext cx="2016893" cy="6332562"/>
          </a:xfrm>
          <a:prstGeom prst="rightArrow">
            <a:avLst>
              <a:gd name="adj1" fmla="val 50000"/>
              <a:gd name="adj2" fmla="val 526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PHÁP LUẬT NƯỚC CHXHCN VIỆT NAM</a:t>
            </a:r>
          </a:p>
          <a:p>
            <a:pPr algn="ct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15205" y="1257300"/>
            <a:ext cx="3462803" cy="24471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nghiệp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đấu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phóng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dưới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 CSVN.</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215205" y="3742907"/>
            <a:ext cx="3462803" cy="202160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a:t>
            </a:r>
          </a:p>
          <a:p>
            <a:pPr algn="ctr"/>
            <a:r>
              <a:rPr lang="en-US" sz="2400" dirty="0" err="1">
                <a:solidFill>
                  <a:srgbClr val="0000FF"/>
                </a:solidFill>
                <a:latin typeface="Times New Roman" panose="02020603050405020304" pitchFamily="18" charset="0"/>
                <a:cs typeface="Times New Roman" panose="02020603050405020304" pitchFamily="18" charset="0"/>
              </a:rPr>
              <a:t>Nhân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endParaRPr lang="en-US" sz="2400" dirty="0">
              <a:solidFill>
                <a:srgbClr val="0000FF"/>
              </a:solidFill>
              <a:latin typeface="Times New Roman" panose="02020603050405020304" pitchFamily="18" charset="0"/>
              <a:cs typeface="Times New Roman" panose="02020603050405020304" pitchFamily="18" charset="0"/>
            </a:endParaRPr>
          </a:p>
          <a:p>
            <a:pPr algn="ctr"/>
            <a:r>
              <a:rPr lang="en-US" sz="2400" dirty="0" err="1">
                <a:solidFill>
                  <a:srgbClr val="0000FF"/>
                </a:solidFill>
                <a:latin typeface="Times New Roman" panose="02020603050405020304" pitchFamily="18" charset="0"/>
                <a:cs typeface="Times New Roman" panose="02020603050405020304" pitchFamily="18" charset="0"/>
              </a:rPr>
              <a:t>Đảng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đạo</a:t>
            </a:r>
            <a:endParaRPr lang="en-US" sz="2400" dirty="0">
              <a:solidFill>
                <a:srgbClr val="0000FF"/>
              </a:solidFill>
              <a:latin typeface="Times New Roman" panose="02020603050405020304" pitchFamily="18" charset="0"/>
              <a:cs typeface="Times New Roman" panose="02020603050405020304" pitchFamily="18" charset="0"/>
            </a:endParaRPr>
          </a:p>
          <a:p>
            <a:pPr algn="ct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lý</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8036404" y="1257300"/>
            <a:ext cx="3646516" cy="21147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lực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hợp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soát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giữa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036404" y="3451602"/>
            <a:ext cx="3646516" cy="23065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i="1" dirty="0">
              <a:solidFill>
                <a:srgbClr val="0000FF"/>
              </a:solidFill>
              <a:latin typeface="Times New Roman" panose="02020603050405020304" pitchFamily="18" charset="0"/>
              <a:cs typeface="Times New Roman" panose="02020603050405020304" pitchFamily="18" charset="0"/>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dirty="0" err="1">
                <a:solidFill>
                  <a:srgbClr val="0000FF"/>
                </a:solidFill>
                <a:latin typeface="Times New Roman" panose="02020603050405020304" pitchFamily="18" charset="0"/>
                <a:cs typeface="Times New Roman" panose="02020603050405020304" pitchFamily="18" charset="0"/>
              </a:rPr>
              <a:t>Tập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 XHCN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Mọi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tôn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trọng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chấp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nghiêm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chỉnh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ngoại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lệ</a:t>
            </a:r>
            <a:r>
              <a:rPr lang="en-US" sz="2400" dirty="0">
                <a:solidFill>
                  <a:srgbClr val="0000FF"/>
                </a:solidFill>
                <a:latin typeface="Times New Roman" panose="02020603050405020304" pitchFamily="18" charset="0"/>
                <a:cs typeface="Times New Roman" panose="02020603050405020304" pitchFamily="18" charset="0"/>
              </a:rPr>
              <a:t>. </a:t>
            </a: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Điều</a:t>
            </a:r>
            <a:r>
              <a:rPr lang="en-US" sz="2000" i="1" dirty="0">
                <a:solidFill>
                  <a:srgbClr val="0000FF"/>
                </a:solidFill>
                <a:latin typeface="Times New Roman" panose="02020603050405020304" pitchFamily="18" charset="0"/>
                <a:cs typeface="Times New Roman" panose="02020603050405020304" pitchFamily="18" charset="0"/>
              </a:rPr>
              <a:t> 8, </a:t>
            </a:r>
            <a:r>
              <a:rPr lang="en-US" sz="2000" i="1" dirty="0" err="1">
                <a:solidFill>
                  <a:srgbClr val="0000FF"/>
                </a:solidFill>
                <a:latin typeface="Times New Roman" panose="02020603050405020304" pitchFamily="18" charset="0"/>
                <a:cs typeface="Times New Roman" panose="02020603050405020304" pitchFamily="18" charset="0"/>
              </a:rPr>
              <a:t>Hiến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pháp</a:t>
            </a:r>
            <a:r>
              <a:rPr lang="en-US" sz="2000" i="1" dirty="0">
                <a:solidFill>
                  <a:srgbClr val="0000FF"/>
                </a:solidFill>
                <a:latin typeface="Times New Roman" panose="02020603050405020304" pitchFamily="18" charset="0"/>
                <a:cs typeface="Times New Roman" panose="02020603050405020304" pitchFamily="18" charset="0"/>
              </a:rPr>
              <a:t> 2013</a:t>
            </a:r>
            <a:r>
              <a:rPr lang="en-US" sz="2400" i="1" dirty="0">
                <a:solidFill>
                  <a:srgbClr val="0000FF"/>
                </a:solidFill>
                <a:latin typeface="Times New Roman" panose="02020603050405020304" pitchFamily="18" charset="0"/>
                <a:cs typeface="Times New Roman" panose="02020603050405020304" pitchFamily="18" charset="0"/>
              </a:rPr>
              <a:t>).</a:t>
            </a:r>
          </a:p>
          <a:p>
            <a:pPr algn="just"/>
            <a:endParaRPr lang="en-US" sz="2400" i="1" dirty="0">
              <a:solidFill>
                <a:srgbClr val="0000FF"/>
              </a:solidFill>
              <a:latin typeface="Times New Roman" panose="02020603050405020304" pitchFamily="18" charset="0"/>
              <a:cs typeface="Times New Roman" panose="02020603050405020304" pitchFamily="18" charset="0"/>
            </a:endParaRPr>
          </a:p>
          <a:p>
            <a:pPr algn="ctr"/>
            <a:endParaRPr lang="en-US" sz="2000" i="1" dirty="0">
              <a:solidFill>
                <a:srgbClr val="0000FF"/>
              </a:solidFill>
              <a:latin typeface="+mj-lt"/>
              <a:cs typeface="Times New Roman" panose="02020603050405020304" pitchFamily="18" charset="0"/>
            </a:endParaRPr>
          </a:p>
        </p:txBody>
      </p:sp>
      <p:sp>
        <p:nvSpPr>
          <p:cNvPr id="14" name="Rectangle 13"/>
          <p:cNvSpPr/>
          <p:nvPr/>
        </p:nvSpPr>
        <p:spPr>
          <a:xfrm>
            <a:off x="2215205" y="5758115"/>
            <a:ext cx="9467715" cy="103909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Việt</a:t>
            </a:r>
            <a:r>
              <a:rPr lang="en-US" sz="2400" dirty="0">
                <a:solidFill>
                  <a:srgbClr val="FF0000"/>
                </a:solidFill>
                <a:latin typeface="Times New Roman" panose="02020603050405020304" pitchFamily="18" charset="0"/>
                <a:cs typeface="Times New Roman" panose="02020603050405020304" pitchFamily="18" charset="0"/>
              </a:rPr>
              <a:t> Nam</a:t>
            </a:r>
          </a:p>
          <a:p>
            <a:pPr algn="ctr"/>
            <a:r>
              <a:rPr lang="en-US" sz="2400" dirty="0" err="1">
                <a:solidFill>
                  <a:srgbClr val="0000FF"/>
                </a:solidFill>
                <a:latin typeface="Times New Roman" panose="02020603050405020304" pitchFamily="18" charset="0"/>
                <a:cs typeface="Times New Roman" panose="02020603050405020304" pitchFamily="18" charset="0"/>
              </a:rPr>
              <a:t>Khách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hòa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bộ</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cấu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đang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hướng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sắc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nhập</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6" name="Oval 5"/>
          <p:cNvSpPr/>
          <p:nvPr/>
        </p:nvSpPr>
        <p:spPr>
          <a:xfrm>
            <a:off x="2031543" y="1257300"/>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3</a:t>
            </a:r>
          </a:p>
        </p:txBody>
      </p:sp>
      <p:sp>
        <p:nvSpPr>
          <p:cNvPr id="16" name="Oval 15"/>
          <p:cNvSpPr/>
          <p:nvPr/>
        </p:nvSpPr>
        <p:spPr>
          <a:xfrm>
            <a:off x="2071391" y="3728619"/>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4</a:t>
            </a:r>
          </a:p>
        </p:txBody>
      </p:sp>
      <p:sp>
        <p:nvSpPr>
          <p:cNvPr id="17" name="Oval 16"/>
          <p:cNvSpPr/>
          <p:nvPr/>
        </p:nvSpPr>
        <p:spPr>
          <a:xfrm>
            <a:off x="7921135" y="1163331"/>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5</a:t>
            </a:r>
          </a:p>
        </p:txBody>
      </p:sp>
      <p:sp>
        <p:nvSpPr>
          <p:cNvPr id="18" name="Oval 17"/>
          <p:cNvSpPr/>
          <p:nvPr/>
        </p:nvSpPr>
        <p:spPr>
          <a:xfrm>
            <a:off x="7921134" y="3127521"/>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6</a:t>
            </a:r>
          </a:p>
        </p:txBody>
      </p:sp>
      <p:sp>
        <p:nvSpPr>
          <p:cNvPr id="13" name="Rectangle 12">
            <a:extLst>
              <a:ext uri="{FF2B5EF4-FFF2-40B4-BE49-F238E27FC236}">
                <a16:creationId xmlns:a16="http://schemas.microsoft.com/office/drawing/2014/main" id="{B8C6D48E-9149-4554-83FD-B15032DED83F}"/>
              </a:ext>
            </a:extLst>
          </p:cNvPr>
          <p:cNvSpPr/>
          <p:nvPr/>
        </p:nvSpPr>
        <p:spPr>
          <a:xfrm>
            <a:off x="5754802" y="1257301"/>
            <a:ext cx="2166333" cy="45072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n-US" sz="2800" b="1" dirty="0"/>
          </a:p>
          <a:p>
            <a:pPr algn="ctr"/>
            <a:r>
              <a:rPr lang="en-US" sz="2400" b="1" dirty="0" err="1">
                <a:solidFill>
                  <a:srgbClr val="FF0000"/>
                </a:solidFill>
                <a:latin typeface="Times New Roman" panose="02020603050405020304" pitchFamily="18" charset="0"/>
                <a:cs typeface="Times New Roman" panose="02020603050405020304" pitchFamily="18" charset="0"/>
              </a:rPr>
              <a:t>Mục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lập</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do </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phúc</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Hòa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bình</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nhất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vẹn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thổ</a:t>
            </a:r>
            <a:endParaRPr lang="en-US" sz="2400" dirty="0">
              <a:solidFill>
                <a:srgbClr val="FF0000"/>
              </a:solidFill>
              <a:latin typeface="Times New Roman" panose="02020603050405020304" pitchFamily="18" charset="0"/>
              <a:cs typeface="Times New Roman" panose="02020603050405020304" pitchFamily="18" charset="0"/>
            </a:endParaRPr>
          </a:p>
          <a:p>
            <a:pPr algn="ctr"/>
            <a:endParaRPr lang="en-US" dirty="0"/>
          </a:p>
        </p:txBody>
      </p:sp>
      <p:sp>
        <p:nvSpPr>
          <p:cNvPr id="19" name="Scroll: Horizontal 18">
            <a:extLst>
              <a:ext uri="{FF2B5EF4-FFF2-40B4-BE49-F238E27FC236}">
                <a16:creationId xmlns:a16="http://schemas.microsoft.com/office/drawing/2014/main" id="{1FB54DF5-D32C-480A-BD68-DBD86C2D7015}"/>
              </a:ext>
            </a:extLst>
          </p:cNvPr>
          <p:cNvSpPr/>
          <p:nvPr/>
        </p:nvSpPr>
        <p:spPr>
          <a:xfrm>
            <a:off x="3371850" y="-102679"/>
            <a:ext cx="7448549" cy="1447417"/>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Dân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hòa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hướng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nghĩa</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C56137D0-450E-43DE-82BB-02EDE2524138}"/>
              </a:ext>
            </a:extLst>
          </p:cNvPr>
          <p:cNvSpPr/>
          <p:nvPr/>
        </p:nvSpPr>
        <p:spPr>
          <a:xfrm>
            <a:off x="3172344" y="417020"/>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FF0000"/>
                </a:solidFill>
              </a:rPr>
              <a:t>1</a:t>
            </a:r>
            <a:endParaRPr lang="en-US" sz="2000" b="1" dirty="0">
              <a:solidFill>
                <a:srgbClr val="FF0000"/>
              </a:solidFill>
            </a:endParaRPr>
          </a:p>
        </p:txBody>
      </p:sp>
      <p:sp>
        <p:nvSpPr>
          <p:cNvPr id="20" name="Oval 19">
            <a:extLst>
              <a:ext uri="{FF2B5EF4-FFF2-40B4-BE49-F238E27FC236}">
                <a16:creationId xmlns:a16="http://schemas.microsoft.com/office/drawing/2014/main" id="{7180F29B-C4F1-43CD-9238-62CEAD6C9BD6}"/>
              </a:ext>
            </a:extLst>
          </p:cNvPr>
          <p:cNvSpPr/>
          <p:nvPr/>
        </p:nvSpPr>
        <p:spPr>
          <a:xfrm>
            <a:off x="5710257" y="1234699"/>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2</a:t>
            </a:r>
          </a:p>
        </p:txBody>
      </p:sp>
      <p:sp>
        <p:nvSpPr>
          <p:cNvPr id="21" name="Oval 20">
            <a:extLst>
              <a:ext uri="{FF2B5EF4-FFF2-40B4-BE49-F238E27FC236}">
                <a16:creationId xmlns:a16="http://schemas.microsoft.com/office/drawing/2014/main" id="{5CB81060-299A-479B-8371-F39740FBC857}"/>
              </a:ext>
            </a:extLst>
          </p:cNvPr>
          <p:cNvSpPr/>
          <p:nvPr/>
        </p:nvSpPr>
        <p:spPr>
          <a:xfrm>
            <a:off x="2029105" y="6011760"/>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7</a:t>
            </a:r>
          </a:p>
        </p:txBody>
      </p:sp>
    </p:spTree>
    <p:extLst>
      <p:ext uri="{BB962C8B-B14F-4D97-AF65-F5344CB8AC3E}">
        <p14:creationId xmlns:p14="http://schemas.microsoft.com/office/powerpoint/2010/main" val="329687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3"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6226" y="503426"/>
            <a:ext cx="7324724" cy="1261884"/>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XÂY DỰNG HỆ THỐNG PHÁP LUẬT HOÀN THIỆN VỀ MẠNG XÃ HỘI </a:t>
            </a:r>
            <a:r>
              <a:rPr lang="en-US" sz="2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(MỚI CÓ LUẬT AN NINH MẠNG VÀ CÁC NGHỊ ĐỊNH)</a:t>
            </a:r>
          </a:p>
        </p:txBody>
      </p:sp>
      <p:sp>
        <p:nvSpPr>
          <p:cNvPr id="3" name="Right Arrow 2"/>
          <p:cNvSpPr/>
          <p:nvPr/>
        </p:nvSpPr>
        <p:spPr>
          <a:xfrm>
            <a:off x="504825" y="1290696"/>
            <a:ext cx="3238500" cy="4310003"/>
          </a:xfrm>
          <a:prstGeom prst="rightArrow">
            <a:avLst>
              <a:gd name="adj1" fmla="val 50000"/>
              <a:gd name="adj2" fmla="val 4962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MẠNG </a:t>
            </a:r>
          </a:p>
          <a:p>
            <a:pPr algn="ctr"/>
            <a:r>
              <a:rPr lang="en-US" sz="2800" b="1" dirty="0">
                <a:solidFill>
                  <a:srgbClr val="FF0000"/>
                </a:solidFill>
                <a:latin typeface="Times New Roman" pitchFamily="18" charset="0"/>
                <a:cs typeface="Times New Roman" pitchFamily="18" charset="0"/>
              </a:rPr>
              <a:t>XÃ HỘI</a:t>
            </a:r>
          </a:p>
        </p:txBody>
      </p:sp>
      <p:sp>
        <p:nvSpPr>
          <p:cNvPr id="5" name="Rectangle 4">
            <a:extLst>
              <a:ext uri="{FF2B5EF4-FFF2-40B4-BE49-F238E27FC236}">
                <a16:creationId xmlns:a16="http://schemas.microsoft.com/office/drawing/2014/main" id="{A7631A41-79D6-44BD-905E-3DFA672534F9}"/>
              </a:ext>
            </a:extLst>
          </p:cNvPr>
          <p:cNvSpPr/>
          <p:nvPr/>
        </p:nvSpPr>
        <p:spPr>
          <a:xfrm>
            <a:off x="4086226" y="2091630"/>
            <a:ext cx="7391399" cy="1384995"/>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00FF"/>
                </a:solidFill>
                <a:effectLst>
                  <a:outerShdw blurRad="76200" dist="50800" dir="5400000" algn="tl" rotWithShape="0">
                    <a:srgbClr val="000000">
                      <a:alpha val="65000"/>
                    </a:srgbClr>
                  </a:outerShdw>
                </a:effectLst>
                <a:latin typeface="Times New Roman" pitchFamily="18" charset="0"/>
                <a:cs typeface="Times New Roman" pitchFamily="18" charset="0"/>
              </a:rPr>
              <a:t>MẠNG XÃ HỘI CẦN THIẾT LÀ VŨ KHÍ ĐỂ TUYÊN TRUYỀN, PHỔ BIẾN, GIÁO DỤC PHÁP LUẬT</a:t>
            </a:r>
          </a:p>
        </p:txBody>
      </p:sp>
      <p:sp>
        <p:nvSpPr>
          <p:cNvPr id="6" name="Rectangle 5">
            <a:extLst>
              <a:ext uri="{FF2B5EF4-FFF2-40B4-BE49-F238E27FC236}">
                <a16:creationId xmlns:a16="http://schemas.microsoft.com/office/drawing/2014/main" id="{3A5CEB48-6C94-4A16-ABA9-D413F8160F0F}"/>
              </a:ext>
            </a:extLst>
          </p:cNvPr>
          <p:cNvSpPr/>
          <p:nvPr/>
        </p:nvSpPr>
        <p:spPr>
          <a:xfrm>
            <a:off x="4086226" y="3955345"/>
            <a:ext cx="7391399" cy="138499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SỬ DỤNG MẠNG XÃ HỘI LÀM CÔNG CỤ GIÁO DỤC CỘNG ĐỒNG, XÂY DỰNG PHÁP CHẾ XÃ HỘI CHỦ NGHĨA </a:t>
            </a:r>
          </a:p>
        </p:txBody>
      </p:sp>
      <p:sp>
        <p:nvSpPr>
          <p:cNvPr id="2" name="Arrow: Right 1">
            <a:extLst>
              <a:ext uri="{FF2B5EF4-FFF2-40B4-BE49-F238E27FC236}">
                <a16:creationId xmlns:a16="http://schemas.microsoft.com/office/drawing/2014/main" id="{E34FC374-AF39-446A-9F4B-8B2E0F5A52F5}"/>
              </a:ext>
            </a:extLst>
          </p:cNvPr>
          <p:cNvSpPr/>
          <p:nvPr/>
        </p:nvSpPr>
        <p:spPr>
          <a:xfrm>
            <a:off x="3390900" y="808033"/>
            <a:ext cx="695326" cy="898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EAB46BC-A8A8-470B-8370-62AE9DBCF317}"/>
              </a:ext>
            </a:extLst>
          </p:cNvPr>
          <p:cNvSpPr/>
          <p:nvPr/>
        </p:nvSpPr>
        <p:spPr>
          <a:xfrm>
            <a:off x="3390900" y="2237333"/>
            <a:ext cx="695326" cy="898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2BE4EEB-46C5-4388-BF2D-15681ACF59A8}"/>
              </a:ext>
            </a:extLst>
          </p:cNvPr>
          <p:cNvSpPr/>
          <p:nvPr/>
        </p:nvSpPr>
        <p:spPr>
          <a:xfrm>
            <a:off x="3390900" y="4270154"/>
            <a:ext cx="695326" cy="898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24369" y="8921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134126" y="746268"/>
            <a:ext cx="4125873" cy="1384995"/>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0000"/>
                </a:solidFill>
                <a:effectLst>
                  <a:outerShdw dist="38100" dir="2700000" algn="tl" rotWithShape="0">
                    <a:schemeClr val="accent2"/>
                  </a:outerShdw>
                </a:effectLst>
              </a:rPr>
              <a:t>ỨNG DỤNG TRƯỜNG HỢP</a:t>
            </a:r>
          </a:p>
          <a:p>
            <a:pPr algn="ctr"/>
            <a:r>
              <a:rPr lang="en-US" sz="2800" b="1" cap="none" spc="0" dirty="0">
                <a:ln w="6600">
                  <a:solidFill>
                    <a:schemeClr val="accent2"/>
                  </a:solidFill>
                  <a:prstDash val="solid"/>
                </a:ln>
                <a:solidFill>
                  <a:srgbClr val="FF0000"/>
                </a:solidFill>
                <a:effectLst>
                  <a:outerShdw dist="38100" dir="2700000" algn="tl" rotWithShape="0">
                    <a:schemeClr val="accent2"/>
                  </a:outerShdw>
                </a:effectLst>
              </a:rPr>
              <a:t>“LUẬT PHÒNG CHỐNG</a:t>
            </a:r>
          </a:p>
          <a:p>
            <a:pPr algn="ctr"/>
            <a:r>
              <a:rPr lang="en-US" sz="2800" b="1" cap="none" spc="0" dirty="0">
                <a:ln w="6600">
                  <a:solidFill>
                    <a:schemeClr val="accent2"/>
                  </a:solidFill>
                  <a:prstDash val="solid"/>
                </a:ln>
                <a:solidFill>
                  <a:srgbClr val="FF0000"/>
                </a:solidFill>
                <a:effectLst>
                  <a:outerShdw dist="38100" dir="2700000" algn="tl" rotWithShape="0">
                    <a:schemeClr val="accent2"/>
                  </a:outerShdw>
                </a:effectLst>
              </a:rPr>
              <a:t> BẠO LỰC GIA ĐÌNH”</a:t>
            </a:r>
          </a:p>
        </p:txBody>
      </p:sp>
    </p:spTree>
    <p:extLst>
      <p:ext uri="{BB962C8B-B14F-4D97-AF65-F5344CB8AC3E}">
        <p14:creationId xmlns:p14="http://schemas.microsoft.com/office/powerpoint/2010/main" val="27397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16111" y="58614"/>
            <a:ext cx="484652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solidFill>
                  <a:srgbClr val="FF0000"/>
                </a:solidFill>
                <a:effectLst>
                  <a:outerShdw blurRad="76200" dist="50800" dir="5400000" algn="tl" rotWithShape="0">
                    <a:srgbClr val="000000">
                      <a:alpha val="65000"/>
                    </a:srgbClr>
                  </a:outerShdw>
                </a:effectLst>
              </a:rPr>
              <a:t>ỨNG DỤNG </a:t>
            </a:r>
          </a:p>
          <a:p>
            <a:pPr algn="ctr"/>
            <a:r>
              <a:rPr lang="en-US" sz="2400" b="1" spc="50" dirty="0">
                <a:ln w="11430"/>
                <a:solidFill>
                  <a:srgbClr val="FF0000"/>
                </a:solidFill>
                <a:effectLst>
                  <a:outerShdw blurRad="76200" dist="50800" dir="5400000" algn="tl" rotWithShape="0">
                    <a:srgbClr val="000000">
                      <a:alpha val="65000"/>
                    </a:srgbClr>
                  </a:outerShdw>
                </a:effectLst>
              </a:rPr>
              <a:t>TRƯỜNG HỢP TUYÊN TRUYỀN VỀ </a:t>
            </a:r>
          </a:p>
          <a:p>
            <a:pPr algn="ctr"/>
            <a:r>
              <a:rPr lang="en-US" sz="2400" b="1" spc="50" dirty="0">
                <a:ln w="11430"/>
                <a:solidFill>
                  <a:srgbClr val="FF0000"/>
                </a:solidFill>
                <a:effectLst>
                  <a:outerShdw blurRad="76200" dist="50800" dir="5400000" algn="tl" rotWithShape="0">
                    <a:srgbClr val="000000">
                      <a:alpha val="65000"/>
                    </a:srgbClr>
                  </a:outerShdw>
                </a:effectLst>
              </a:rPr>
              <a:t>PHÒNG CHỐNG BẠO LỰC GIA ĐÌNH</a:t>
            </a:r>
            <a:endParaRPr lang="en-US" sz="2800" b="1" spc="50" dirty="0">
              <a:ln w="11430"/>
              <a:solidFill>
                <a:srgbClr val="FF0000"/>
              </a:solidFill>
              <a:effectLst>
                <a:outerShdw blurRad="76200" dist="50800" dir="5400000" algn="tl" rotWithShape="0">
                  <a:srgbClr val="000000">
                    <a:alpha val="65000"/>
                  </a:srgbClr>
                </a:outerShdw>
              </a:effectLst>
            </a:endParaRPr>
          </a:p>
        </p:txBody>
      </p:sp>
      <p:pic>
        <p:nvPicPr>
          <p:cNvPr id="5" name="Picture 11" descr="hoase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130800"/>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oase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9911" y="59944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hoase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5562600"/>
            <a:ext cx="274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oase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59436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oase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0711" y="6275540"/>
            <a:ext cx="1651289" cy="63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hoase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89" y="6210300"/>
            <a:ext cx="1651289" cy="63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435312" y="1276564"/>
            <a:ext cx="2496197" cy="707886"/>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NỘI DUNG</a:t>
            </a:r>
          </a:p>
        </p:txBody>
      </p:sp>
      <p:sp>
        <p:nvSpPr>
          <p:cNvPr id="17" name="Rectangle 16"/>
          <p:cNvSpPr/>
          <p:nvPr/>
        </p:nvSpPr>
        <p:spPr>
          <a:xfrm>
            <a:off x="2234911" y="2343364"/>
            <a:ext cx="2743200" cy="304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rgbClr val="0000FF"/>
                </a:solidFill>
              </a:rPr>
              <a:t>THẾ NÀO LÀ BẠO LỰC GIA ĐÌNH</a:t>
            </a:r>
          </a:p>
        </p:txBody>
      </p:sp>
      <p:sp>
        <p:nvSpPr>
          <p:cNvPr id="18" name="Rectangle 17"/>
          <p:cNvSpPr/>
          <p:nvPr/>
        </p:nvSpPr>
        <p:spPr>
          <a:xfrm>
            <a:off x="5130511" y="2343364"/>
            <a:ext cx="2743200" cy="304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rgbClr val="0000FF"/>
                </a:solidFill>
              </a:rPr>
              <a:t>CÁC DẠNG BẠO LỰC GIA ĐÌNH</a:t>
            </a:r>
            <a:endParaRPr lang="en-US" sz="2800" dirty="0">
              <a:solidFill>
                <a:srgbClr val="0000FF"/>
              </a:solidFill>
            </a:endParaRPr>
          </a:p>
        </p:txBody>
      </p:sp>
      <p:sp>
        <p:nvSpPr>
          <p:cNvPr id="19" name="Rectangle 18"/>
          <p:cNvSpPr/>
          <p:nvPr/>
        </p:nvSpPr>
        <p:spPr>
          <a:xfrm>
            <a:off x="7949911" y="2343364"/>
            <a:ext cx="2743200" cy="304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rgbClr val="0000FF"/>
                </a:solidFill>
              </a:rPr>
              <a:t>NHẬN BIẾT VÀ PHÒNG CHỐNG</a:t>
            </a:r>
            <a:endParaRPr lang="en-US" sz="2800" dirty="0">
              <a:solidFill>
                <a:srgbClr val="0000FF"/>
              </a:solidFill>
            </a:endParaRPr>
          </a:p>
        </p:txBody>
      </p:sp>
      <p:sp>
        <p:nvSpPr>
          <p:cNvPr id="20" name="Down Arrow 19"/>
          <p:cNvSpPr/>
          <p:nvPr/>
        </p:nvSpPr>
        <p:spPr>
          <a:xfrm>
            <a:off x="2920711" y="2038564"/>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a:t>
            </a:r>
          </a:p>
        </p:txBody>
      </p:sp>
      <p:sp>
        <p:nvSpPr>
          <p:cNvPr id="21" name="Down Arrow 20"/>
          <p:cNvSpPr/>
          <p:nvPr/>
        </p:nvSpPr>
        <p:spPr>
          <a:xfrm>
            <a:off x="5968711" y="2038564"/>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II</a:t>
            </a:r>
          </a:p>
        </p:txBody>
      </p:sp>
      <p:sp>
        <p:nvSpPr>
          <p:cNvPr id="22" name="Down Arrow 21"/>
          <p:cNvSpPr/>
          <p:nvPr/>
        </p:nvSpPr>
        <p:spPr>
          <a:xfrm>
            <a:off x="8788111" y="2038564"/>
            <a:ext cx="1295400" cy="53340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rPr>
              <a:t>III</a:t>
            </a:r>
          </a:p>
        </p:txBody>
      </p:sp>
    </p:spTree>
    <p:extLst>
      <p:ext uri="{BB962C8B-B14F-4D97-AF65-F5344CB8AC3E}">
        <p14:creationId xmlns:p14="http://schemas.microsoft.com/office/powerpoint/2010/main" val="6345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amond(in)">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40329" y="1429788"/>
            <a:ext cx="2103120" cy="40316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BẠO LỰC GIA ĐÌNH </a:t>
            </a:r>
          </a:p>
          <a:p>
            <a:pPr algn="ctr"/>
            <a:r>
              <a:rPr lang="en-US" sz="2400" b="1" dirty="0">
                <a:solidFill>
                  <a:srgbClr val="FF0000"/>
                </a:solidFill>
              </a:rPr>
              <a:t>LÀ GÌ?</a:t>
            </a:r>
          </a:p>
        </p:txBody>
      </p:sp>
      <p:sp>
        <p:nvSpPr>
          <p:cNvPr id="4" name="Rectangle 3"/>
          <p:cNvSpPr/>
          <p:nvPr/>
        </p:nvSpPr>
        <p:spPr>
          <a:xfrm>
            <a:off x="3250276" y="290944"/>
            <a:ext cx="8420793" cy="152954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t>Bạo </a:t>
            </a:r>
            <a:r>
              <a:rPr lang="en-US" sz="2400" b="1" dirty="0" err="1"/>
              <a:t>lực</a:t>
            </a:r>
            <a:r>
              <a:rPr lang="en-US" sz="2400" b="1" dirty="0"/>
              <a:t> xã </a:t>
            </a:r>
            <a:r>
              <a:rPr lang="en-US" sz="2400" b="1" dirty="0" err="1"/>
              <a:t>hội</a:t>
            </a:r>
            <a:r>
              <a:rPr lang="en-US" sz="2400" dirty="0"/>
              <a:t> </a:t>
            </a:r>
          </a:p>
          <a:p>
            <a:pPr algn="just"/>
            <a:r>
              <a:rPr lang="en-US" sz="2400" dirty="0"/>
              <a:t> 	</a:t>
            </a:r>
            <a:r>
              <a:rPr lang="en-US" sz="2400" dirty="0" err="1"/>
              <a:t>Hành</a:t>
            </a:r>
            <a:r>
              <a:rPr lang="en-US" sz="2400" dirty="0"/>
              <a:t> vi </a:t>
            </a:r>
            <a:r>
              <a:rPr lang="en-US" sz="2400" dirty="0" err="1"/>
              <a:t>dùng</a:t>
            </a:r>
            <a:r>
              <a:rPr lang="en-US" sz="2400" dirty="0"/>
              <a:t> </a:t>
            </a:r>
            <a:r>
              <a:rPr lang="en-US" sz="2400" dirty="0" err="1">
                <a:solidFill>
                  <a:srgbClr val="FF0000"/>
                </a:solidFill>
              </a:rPr>
              <a:t>sức</a:t>
            </a:r>
            <a:r>
              <a:rPr lang="en-US" sz="2400" dirty="0">
                <a:solidFill>
                  <a:srgbClr val="FF0000"/>
                </a:solidFill>
              </a:rPr>
              <a:t> </a:t>
            </a:r>
            <a:r>
              <a:rPr lang="en-US" sz="2400" dirty="0" err="1">
                <a:solidFill>
                  <a:srgbClr val="FF0000"/>
                </a:solidFill>
              </a:rPr>
              <a:t>mạnh</a:t>
            </a:r>
            <a:r>
              <a:rPr lang="en-US" sz="2400" dirty="0">
                <a:solidFill>
                  <a:srgbClr val="FF0000"/>
                </a:solidFill>
              </a:rPr>
              <a:t> </a:t>
            </a:r>
            <a:r>
              <a:rPr lang="en-US" sz="2400" b="1" i="1" dirty="0">
                <a:solidFill>
                  <a:srgbClr val="FF0000"/>
                </a:solidFill>
              </a:rPr>
              <a:t>thể </a:t>
            </a:r>
            <a:r>
              <a:rPr lang="en-US" sz="2400" b="1" i="1" dirty="0" err="1">
                <a:solidFill>
                  <a:srgbClr val="FF0000"/>
                </a:solidFill>
              </a:rPr>
              <a:t>chất</a:t>
            </a:r>
            <a:r>
              <a:rPr lang="en-US" sz="2400" b="1" i="1" dirty="0">
                <a:solidFill>
                  <a:srgbClr val="FF0000"/>
                </a:solidFill>
              </a:rPr>
              <a:t> </a:t>
            </a:r>
            <a:r>
              <a:rPr lang="en-US" sz="2400" dirty="0" err="1">
                <a:solidFill>
                  <a:schemeClr val="tx1"/>
                </a:solidFill>
              </a:rPr>
              <a:t>hoặc</a:t>
            </a:r>
            <a:r>
              <a:rPr lang="en-US" sz="2400" b="1" i="1" dirty="0">
                <a:solidFill>
                  <a:srgbClr val="FF0000"/>
                </a:solidFill>
              </a:rPr>
              <a:t> </a:t>
            </a:r>
            <a:r>
              <a:rPr lang="en-US" sz="2400" b="1" i="1" dirty="0" err="1">
                <a:solidFill>
                  <a:srgbClr val="FF0000"/>
                </a:solidFill>
              </a:rPr>
              <a:t>quyền</a:t>
            </a:r>
            <a:r>
              <a:rPr lang="en-US" sz="2400" b="1" i="1" dirty="0">
                <a:solidFill>
                  <a:srgbClr val="FF0000"/>
                </a:solidFill>
              </a:rPr>
              <a:t> </a:t>
            </a:r>
            <a:r>
              <a:rPr lang="en-US" sz="2400" b="1" i="1" dirty="0" err="1">
                <a:solidFill>
                  <a:srgbClr val="FF0000"/>
                </a:solidFill>
              </a:rPr>
              <a:t>lực</a:t>
            </a:r>
            <a:r>
              <a:rPr lang="en-US" sz="2400" b="1" i="1" dirty="0">
                <a:solidFill>
                  <a:srgbClr val="FF0000"/>
                </a:solidFill>
              </a:rPr>
              <a:t> </a:t>
            </a:r>
            <a:r>
              <a:rPr lang="en-US" sz="2400" dirty="0"/>
              <a:t>(power) </a:t>
            </a:r>
            <a:r>
              <a:rPr lang="en-US" sz="2400" dirty="0" err="1"/>
              <a:t>với</a:t>
            </a:r>
            <a:r>
              <a:rPr lang="en-US" sz="2400" dirty="0"/>
              <a:t> </a:t>
            </a:r>
            <a:r>
              <a:rPr lang="en-US" sz="2400" dirty="0" err="1"/>
              <a:t>mục</a:t>
            </a:r>
            <a:r>
              <a:rPr lang="en-US" sz="2400" dirty="0"/>
              <a:t> </a:t>
            </a:r>
            <a:r>
              <a:rPr lang="en-US" sz="2400" dirty="0" err="1"/>
              <a:t>đích</a:t>
            </a:r>
            <a:r>
              <a:rPr lang="en-US" sz="2400" dirty="0"/>
              <a:t> </a:t>
            </a:r>
            <a:r>
              <a:rPr lang="en-US" sz="2400" dirty="0" err="1">
                <a:solidFill>
                  <a:srgbClr val="FF0000"/>
                </a:solidFill>
              </a:rPr>
              <a:t>gây</a:t>
            </a:r>
            <a:r>
              <a:rPr lang="en-US" sz="2400" dirty="0">
                <a:solidFill>
                  <a:srgbClr val="FF0000"/>
                </a:solidFill>
              </a:rPr>
              <a:t> </a:t>
            </a:r>
            <a:r>
              <a:rPr lang="en-US" sz="2400" dirty="0" err="1">
                <a:solidFill>
                  <a:srgbClr val="FF0000"/>
                </a:solidFill>
              </a:rPr>
              <a:t>tổn</a:t>
            </a:r>
            <a:r>
              <a:rPr lang="en-US" sz="2400" dirty="0">
                <a:solidFill>
                  <a:srgbClr val="FF0000"/>
                </a:solidFill>
              </a:rPr>
              <a:t> </a:t>
            </a:r>
            <a:r>
              <a:rPr lang="en-US" sz="2400" dirty="0" err="1">
                <a:solidFill>
                  <a:srgbClr val="FF0000"/>
                </a:solidFill>
              </a:rPr>
              <a:t>hại</a:t>
            </a:r>
            <a:r>
              <a:rPr lang="en-US" sz="2400" dirty="0">
                <a:solidFill>
                  <a:srgbClr val="FF0000"/>
                </a:solidFill>
              </a:rPr>
              <a:t> </a:t>
            </a:r>
            <a:r>
              <a:rPr lang="en-US" sz="2400" dirty="0" err="1"/>
              <a:t>cho</a:t>
            </a:r>
            <a:r>
              <a:rPr lang="en-US" sz="2400" dirty="0"/>
              <a:t> </a:t>
            </a:r>
            <a:r>
              <a:rPr lang="en-US" sz="2400" dirty="0" err="1"/>
              <a:t>ai</a:t>
            </a:r>
            <a:r>
              <a:rPr lang="en-US" sz="2400" dirty="0"/>
              <a:t> </a:t>
            </a:r>
            <a:r>
              <a:rPr lang="en-US" sz="2400" dirty="0" err="1"/>
              <a:t>đó</a:t>
            </a:r>
            <a:r>
              <a:rPr lang="en-US" sz="2400" dirty="0"/>
              <a:t>, </a:t>
            </a:r>
            <a:r>
              <a:rPr lang="en-US" sz="2400" dirty="0" err="1"/>
              <a:t>thường</a:t>
            </a:r>
            <a:r>
              <a:rPr lang="en-US" sz="2400" dirty="0"/>
              <a:t> thể </a:t>
            </a:r>
            <a:r>
              <a:rPr lang="en-US" sz="2400" dirty="0" err="1"/>
              <a:t>hiện</a:t>
            </a:r>
            <a:r>
              <a:rPr lang="en-US" sz="2400" dirty="0"/>
              <a:t> </a:t>
            </a:r>
            <a:r>
              <a:rPr lang="en-US" sz="2400" dirty="0" err="1"/>
              <a:t>trong</a:t>
            </a:r>
            <a:r>
              <a:rPr lang="en-US" sz="2400" dirty="0"/>
              <a:t> </a:t>
            </a:r>
            <a:r>
              <a:rPr lang="en-US" sz="2400" dirty="0" err="1">
                <a:solidFill>
                  <a:srgbClr val="FF0000"/>
                </a:solidFill>
              </a:rPr>
              <a:t>xung</a:t>
            </a:r>
            <a:r>
              <a:rPr lang="en-US" sz="2400" dirty="0">
                <a:solidFill>
                  <a:srgbClr val="FF0000"/>
                </a:solidFill>
              </a:rPr>
              <a:t> </a:t>
            </a:r>
            <a:r>
              <a:rPr lang="en-US" sz="2400" dirty="0" err="1">
                <a:solidFill>
                  <a:srgbClr val="FF0000"/>
                </a:solidFill>
              </a:rPr>
              <a:t>đột</a:t>
            </a:r>
            <a:r>
              <a:rPr lang="en-US" sz="2400" dirty="0">
                <a:solidFill>
                  <a:srgbClr val="FF0000"/>
                </a:solidFill>
              </a:rPr>
              <a:t>.</a:t>
            </a:r>
          </a:p>
        </p:txBody>
      </p:sp>
      <p:sp>
        <p:nvSpPr>
          <p:cNvPr id="23" name="Rectangle 22"/>
          <p:cNvSpPr/>
          <p:nvPr/>
        </p:nvSpPr>
        <p:spPr>
          <a:xfrm>
            <a:off x="3250275" y="1881446"/>
            <a:ext cx="8420793" cy="45193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0033CC"/>
                </a:solidFill>
              </a:rPr>
              <a:t>BẠO HÀNH GIA ĐÌNH</a:t>
            </a:r>
          </a:p>
          <a:p>
            <a:pPr algn="just"/>
            <a:r>
              <a:rPr lang="en-US" sz="2400" dirty="0">
                <a:solidFill>
                  <a:srgbClr val="0033CC"/>
                </a:solidFill>
              </a:rPr>
              <a:t>	</a:t>
            </a:r>
            <a:r>
              <a:rPr lang="en-US" sz="2400" dirty="0" err="1">
                <a:solidFill>
                  <a:srgbClr val="0033CC"/>
                </a:solidFill>
              </a:rPr>
              <a:t>Là</a:t>
            </a:r>
            <a:r>
              <a:rPr lang="en-US" sz="2400" dirty="0">
                <a:solidFill>
                  <a:srgbClr val="0033CC"/>
                </a:solidFill>
              </a:rPr>
              <a:t> </a:t>
            </a:r>
            <a:r>
              <a:rPr lang="en-US" sz="2400" dirty="0" err="1">
                <a:solidFill>
                  <a:srgbClr val="0033CC"/>
                </a:solidFill>
              </a:rPr>
              <a:t>một</a:t>
            </a:r>
            <a:r>
              <a:rPr lang="en-US" sz="2400" dirty="0">
                <a:solidFill>
                  <a:srgbClr val="0033CC"/>
                </a:solidFill>
              </a:rPr>
              <a:t> </a:t>
            </a:r>
            <a:r>
              <a:rPr lang="en-US" sz="2400" dirty="0" err="1">
                <a:solidFill>
                  <a:srgbClr val="0033CC"/>
                </a:solidFill>
              </a:rPr>
              <a:t>dạng</a:t>
            </a:r>
            <a:r>
              <a:rPr lang="en-US" sz="2400" dirty="0">
                <a:solidFill>
                  <a:srgbClr val="0033CC"/>
                </a:solidFill>
              </a:rPr>
              <a:t> </a:t>
            </a:r>
            <a:r>
              <a:rPr lang="en-US" sz="2400" dirty="0" err="1">
                <a:solidFill>
                  <a:srgbClr val="0033CC"/>
                </a:solidFill>
              </a:rPr>
              <a:t>thức</a:t>
            </a:r>
            <a:r>
              <a:rPr lang="en-US" sz="2400" dirty="0">
                <a:solidFill>
                  <a:srgbClr val="0033CC"/>
                </a:solidFill>
              </a:rPr>
              <a:t> </a:t>
            </a:r>
            <a:r>
              <a:rPr lang="en-US" sz="2400" dirty="0" err="1">
                <a:solidFill>
                  <a:srgbClr val="0033CC"/>
                </a:solidFill>
              </a:rPr>
              <a:t>của</a:t>
            </a:r>
            <a:r>
              <a:rPr lang="en-US" sz="2400" dirty="0">
                <a:solidFill>
                  <a:srgbClr val="0033CC"/>
                </a:solidFill>
              </a:rPr>
              <a:t> bạo </a:t>
            </a:r>
            <a:r>
              <a:rPr lang="en-US" sz="2400" dirty="0" err="1">
                <a:solidFill>
                  <a:srgbClr val="0033CC"/>
                </a:solidFill>
              </a:rPr>
              <a:t>lực</a:t>
            </a:r>
            <a:r>
              <a:rPr lang="en-US" sz="2400" dirty="0">
                <a:solidFill>
                  <a:srgbClr val="0033CC"/>
                </a:solidFill>
              </a:rPr>
              <a:t> xã </a:t>
            </a:r>
            <a:r>
              <a:rPr lang="en-US" sz="2400" dirty="0" err="1">
                <a:solidFill>
                  <a:srgbClr val="0033CC"/>
                </a:solidFill>
              </a:rPr>
              <a:t>hội</a:t>
            </a:r>
            <a:r>
              <a:rPr lang="en-US" sz="2400" dirty="0">
                <a:solidFill>
                  <a:srgbClr val="0033CC"/>
                </a:solidFill>
              </a:rPr>
              <a:t> do </a:t>
            </a:r>
            <a:r>
              <a:rPr lang="en-US" sz="2400" dirty="0" err="1">
                <a:solidFill>
                  <a:srgbClr val="FF0000"/>
                </a:solidFill>
              </a:rPr>
              <a:t>người</a:t>
            </a:r>
            <a:r>
              <a:rPr lang="en-US" sz="2400" dirty="0">
                <a:solidFill>
                  <a:srgbClr val="FF0000"/>
                </a:solidFill>
              </a:rPr>
              <a:t> </a:t>
            </a:r>
            <a:r>
              <a:rPr lang="en-US" sz="2400" dirty="0" err="1">
                <a:solidFill>
                  <a:srgbClr val="FF0000"/>
                </a:solidFill>
              </a:rPr>
              <a:t>trong</a:t>
            </a:r>
            <a:r>
              <a:rPr lang="en-US" sz="2400" dirty="0">
                <a:solidFill>
                  <a:srgbClr val="FF0000"/>
                </a:solidFill>
              </a:rPr>
              <a:t> gia </a:t>
            </a:r>
            <a:r>
              <a:rPr lang="en-US" sz="2400" dirty="0" err="1">
                <a:solidFill>
                  <a:srgbClr val="FF0000"/>
                </a:solidFill>
              </a:rPr>
              <a:t>đình</a:t>
            </a:r>
            <a:r>
              <a:rPr lang="en-US" sz="2400" dirty="0">
                <a:solidFill>
                  <a:srgbClr val="0033CC"/>
                </a:solidFill>
              </a:rPr>
              <a:t> </a:t>
            </a:r>
            <a:r>
              <a:rPr lang="en-US" sz="2400" dirty="0" err="1">
                <a:solidFill>
                  <a:srgbClr val="0033CC"/>
                </a:solidFill>
              </a:rPr>
              <a:t>thực</a:t>
            </a:r>
            <a:r>
              <a:rPr lang="en-US" sz="2400" dirty="0">
                <a:solidFill>
                  <a:srgbClr val="0033CC"/>
                </a:solidFill>
              </a:rPr>
              <a:t> </a:t>
            </a:r>
            <a:r>
              <a:rPr lang="en-US" sz="2400" dirty="0" err="1">
                <a:solidFill>
                  <a:srgbClr val="0033CC"/>
                </a:solidFill>
              </a:rPr>
              <a:t>hiện</a:t>
            </a:r>
            <a:r>
              <a:rPr lang="en-US" sz="2400" dirty="0">
                <a:solidFill>
                  <a:srgbClr val="0033CC"/>
                </a:solidFill>
              </a:rPr>
              <a:t> </a:t>
            </a:r>
            <a:r>
              <a:rPr lang="en-US" sz="2400" dirty="0" err="1">
                <a:solidFill>
                  <a:srgbClr val="0033CC"/>
                </a:solidFill>
              </a:rPr>
              <a:t>gây</a:t>
            </a:r>
            <a:r>
              <a:rPr lang="en-US" sz="2400" dirty="0">
                <a:solidFill>
                  <a:srgbClr val="0033CC"/>
                </a:solidFill>
              </a:rPr>
              <a:t> </a:t>
            </a:r>
            <a:r>
              <a:rPr lang="en-US" sz="2400" dirty="0" err="1">
                <a:solidFill>
                  <a:srgbClr val="0033CC"/>
                </a:solidFill>
              </a:rPr>
              <a:t>tổn</a:t>
            </a:r>
            <a:r>
              <a:rPr lang="en-US" sz="2400" dirty="0">
                <a:solidFill>
                  <a:srgbClr val="0033CC"/>
                </a:solidFill>
              </a:rPr>
              <a:t> </a:t>
            </a:r>
            <a:r>
              <a:rPr lang="en-US" sz="2400" dirty="0" err="1">
                <a:solidFill>
                  <a:srgbClr val="0033CC"/>
                </a:solidFill>
              </a:rPr>
              <a:t>hại</a:t>
            </a:r>
            <a:r>
              <a:rPr lang="en-US" sz="2400" dirty="0">
                <a:solidFill>
                  <a:srgbClr val="0033CC"/>
                </a:solidFill>
              </a:rPr>
              <a:t> </a:t>
            </a:r>
            <a:r>
              <a:rPr lang="en-US" sz="2400" dirty="0" err="1">
                <a:solidFill>
                  <a:srgbClr val="FF0000"/>
                </a:solidFill>
              </a:rPr>
              <a:t>hoặc</a:t>
            </a:r>
            <a:r>
              <a:rPr lang="en-US" sz="2400" dirty="0">
                <a:solidFill>
                  <a:srgbClr val="FF0000"/>
                </a:solidFill>
              </a:rPr>
              <a:t> </a:t>
            </a:r>
            <a:r>
              <a:rPr lang="en-US" sz="2400" dirty="0" err="1">
                <a:solidFill>
                  <a:srgbClr val="FF0000"/>
                </a:solidFill>
              </a:rPr>
              <a:t>đe</a:t>
            </a:r>
            <a:r>
              <a:rPr lang="en-US" sz="2400" dirty="0">
                <a:solidFill>
                  <a:srgbClr val="FF0000"/>
                </a:solidFill>
              </a:rPr>
              <a:t> </a:t>
            </a:r>
            <a:r>
              <a:rPr lang="en-US" sz="2400" dirty="0" err="1">
                <a:solidFill>
                  <a:srgbClr val="FF0000"/>
                </a:solidFill>
              </a:rPr>
              <a:t>dọa</a:t>
            </a:r>
            <a:r>
              <a:rPr lang="en-US" sz="2400" dirty="0">
                <a:solidFill>
                  <a:srgbClr val="FF0000"/>
                </a:solidFill>
              </a:rPr>
              <a:t> </a:t>
            </a:r>
            <a:r>
              <a:rPr lang="en-US" sz="2400" dirty="0" err="1">
                <a:solidFill>
                  <a:srgbClr val="FF0000"/>
                </a:solidFill>
              </a:rPr>
              <a:t>gây</a:t>
            </a:r>
            <a:r>
              <a:rPr lang="en-US" sz="2400" dirty="0">
                <a:solidFill>
                  <a:srgbClr val="FF0000"/>
                </a:solidFill>
              </a:rPr>
              <a:t> </a:t>
            </a:r>
            <a:r>
              <a:rPr lang="en-US" sz="2400" dirty="0" err="1">
                <a:solidFill>
                  <a:srgbClr val="FF0000"/>
                </a:solidFill>
              </a:rPr>
              <a:t>tổn</a:t>
            </a:r>
            <a:r>
              <a:rPr lang="en-US" sz="2400" dirty="0">
                <a:solidFill>
                  <a:srgbClr val="FF0000"/>
                </a:solidFill>
              </a:rPr>
              <a:t> </a:t>
            </a:r>
            <a:r>
              <a:rPr lang="en-US" sz="2400" dirty="0" err="1">
                <a:solidFill>
                  <a:srgbClr val="FF0000"/>
                </a:solidFill>
              </a:rPr>
              <a:t>hại</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viên</a:t>
            </a:r>
            <a:r>
              <a:rPr lang="en-US" sz="2400" dirty="0">
                <a:solidFill>
                  <a:srgbClr val="FF0000"/>
                </a:solidFill>
              </a:rPr>
              <a:t> </a:t>
            </a:r>
            <a:r>
              <a:rPr lang="en-US" sz="2400" dirty="0" err="1">
                <a:solidFill>
                  <a:srgbClr val="FF0000"/>
                </a:solidFill>
              </a:rPr>
              <a:t>khác</a:t>
            </a:r>
            <a:r>
              <a:rPr lang="en-US" sz="2400" dirty="0">
                <a:solidFill>
                  <a:srgbClr val="FF0000"/>
                </a:solidFill>
              </a:rPr>
              <a:t> </a:t>
            </a:r>
            <a:r>
              <a:rPr lang="en-US" sz="2400" dirty="0" err="1">
                <a:solidFill>
                  <a:srgbClr val="FF0000"/>
                </a:solidFill>
              </a:rPr>
              <a:t>trong</a:t>
            </a:r>
            <a:r>
              <a:rPr lang="en-US" sz="2400" dirty="0">
                <a:solidFill>
                  <a:srgbClr val="FF0000"/>
                </a:solidFill>
              </a:rPr>
              <a:t> gia </a:t>
            </a:r>
            <a:r>
              <a:rPr lang="en-US" sz="2400" dirty="0" err="1">
                <a:solidFill>
                  <a:srgbClr val="FF0000"/>
                </a:solidFill>
              </a:rPr>
              <a:t>đình</a:t>
            </a:r>
            <a:r>
              <a:rPr lang="en-US" sz="2400" dirty="0">
                <a:solidFill>
                  <a:srgbClr val="FF0000"/>
                </a:solidFill>
              </a:rPr>
              <a:t>.</a:t>
            </a:r>
            <a:r>
              <a:rPr lang="en-US" sz="2400" dirty="0">
                <a:solidFill>
                  <a:srgbClr val="0033CC"/>
                </a:solidFill>
              </a:rPr>
              <a:t> </a:t>
            </a:r>
            <a:r>
              <a:rPr lang="en-US" sz="2000" i="1" dirty="0">
                <a:solidFill>
                  <a:srgbClr val="0033CC"/>
                </a:solidFill>
              </a:rPr>
              <a:t>(Theo </a:t>
            </a:r>
            <a:r>
              <a:rPr lang="en-US" sz="2000" i="1" dirty="0" err="1">
                <a:solidFill>
                  <a:srgbClr val="0033CC"/>
                </a:solidFill>
              </a:rPr>
              <a:t>Điều</a:t>
            </a:r>
            <a:r>
              <a:rPr lang="en-US" sz="2000" i="1" dirty="0">
                <a:solidFill>
                  <a:srgbClr val="0033CC"/>
                </a:solidFill>
              </a:rPr>
              <a:t> 1, </a:t>
            </a:r>
            <a:r>
              <a:rPr lang="en-US" sz="2000" i="1" dirty="0" err="1">
                <a:solidFill>
                  <a:srgbClr val="0033CC"/>
                </a:solidFill>
              </a:rPr>
              <a:t>Luật</a:t>
            </a:r>
            <a:r>
              <a:rPr lang="en-US" sz="2000" i="1" dirty="0">
                <a:solidFill>
                  <a:srgbClr val="0033CC"/>
                </a:solidFill>
              </a:rPr>
              <a:t> </a:t>
            </a:r>
            <a:r>
              <a:rPr lang="en-US" sz="2000" i="1" dirty="0" err="1">
                <a:solidFill>
                  <a:srgbClr val="0033CC"/>
                </a:solidFill>
              </a:rPr>
              <a:t>Phòng</a:t>
            </a:r>
            <a:r>
              <a:rPr lang="en-US" sz="2000" i="1" dirty="0">
                <a:solidFill>
                  <a:srgbClr val="0033CC"/>
                </a:solidFill>
              </a:rPr>
              <a:t>, </a:t>
            </a:r>
            <a:r>
              <a:rPr lang="en-US" sz="2000" i="1" dirty="0" err="1">
                <a:solidFill>
                  <a:srgbClr val="0033CC"/>
                </a:solidFill>
              </a:rPr>
              <a:t>chống</a:t>
            </a:r>
            <a:r>
              <a:rPr lang="en-US" sz="2000" i="1" dirty="0">
                <a:solidFill>
                  <a:srgbClr val="0033CC"/>
                </a:solidFill>
              </a:rPr>
              <a:t> bạo </a:t>
            </a:r>
            <a:r>
              <a:rPr lang="en-US" sz="2000" i="1" dirty="0" err="1">
                <a:solidFill>
                  <a:srgbClr val="0033CC"/>
                </a:solidFill>
              </a:rPr>
              <a:t>lực</a:t>
            </a:r>
            <a:r>
              <a:rPr lang="en-US" sz="2000" i="1" dirty="0">
                <a:solidFill>
                  <a:srgbClr val="0033CC"/>
                </a:solidFill>
              </a:rPr>
              <a:t> gia </a:t>
            </a:r>
            <a:r>
              <a:rPr lang="en-US" sz="2000" i="1" dirty="0" err="1">
                <a:solidFill>
                  <a:srgbClr val="0033CC"/>
                </a:solidFill>
              </a:rPr>
              <a:t>đình</a:t>
            </a:r>
            <a:r>
              <a:rPr lang="en-US" sz="2000" i="1" dirty="0">
                <a:solidFill>
                  <a:srgbClr val="0033CC"/>
                </a:solidFill>
              </a:rPr>
              <a:t>)</a:t>
            </a:r>
            <a:r>
              <a:rPr lang="en-US" sz="2400" dirty="0">
                <a:solidFill>
                  <a:srgbClr val="0033CC"/>
                </a:solidFill>
              </a:rPr>
              <a:t>. 	- </a:t>
            </a:r>
            <a:r>
              <a:rPr lang="en-US" sz="2400" i="1" dirty="0" err="1">
                <a:solidFill>
                  <a:srgbClr val="0033CC"/>
                </a:solidFill>
              </a:rPr>
              <a:t>Trong</a:t>
            </a:r>
            <a:r>
              <a:rPr lang="en-US" sz="2400" i="1" dirty="0">
                <a:solidFill>
                  <a:srgbClr val="0033CC"/>
                </a:solidFill>
              </a:rPr>
              <a:t> quan </a:t>
            </a:r>
            <a:r>
              <a:rPr lang="en-US" sz="2400" i="1" dirty="0" err="1">
                <a:solidFill>
                  <a:srgbClr val="0033CC"/>
                </a:solidFill>
              </a:rPr>
              <a:t>hệ</a:t>
            </a:r>
            <a:r>
              <a:rPr lang="en-US" sz="2400" i="1" dirty="0">
                <a:solidFill>
                  <a:srgbClr val="0033CC"/>
                </a:solidFill>
              </a:rPr>
              <a:t> gia </a:t>
            </a:r>
            <a:r>
              <a:rPr lang="en-US" sz="2400" i="1" dirty="0" err="1">
                <a:solidFill>
                  <a:srgbClr val="0033CC"/>
                </a:solidFill>
              </a:rPr>
              <a:t>đình</a:t>
            </a:r>
            <a:endParaRPr lang="en-US" sz="2400" i="1" dirty="0">
              <a:solidFill>
                <a:srgbClr val="0033CC"/>
              </a:solidFill>
            </a:endParaRPr>
          </a:p>
          <a:p>
            <a:pPr algn="just"/>
            <a:r>
              <a:rPr lang="en-US" sz="2400" i="1" dirty="0">
                <a:solidFill>
                  <a:srgbClr val="0033CC"/>
                </a:solidFill>
              </a:rPr>
              <a:t>	- </a:t>
            </a:r>
            <a:r>
              <a:rPr lang="en-US" sz="2400" i="1" dirty="0" err="1">
                <a:solidFill>
                  <a:srgbClr val="0033CC"/>
                </a:solidFill>
              </a:rPr>
              <a:t>Mục</a:t>
            </a:r>
            <a:r>
              <a:rPr lang="en-US" sz="2400" i="1" dirty="0">
                <a:solidFill>
                  <a:srgbClr val="0033CC"/>
                </a:solidFill>
              </a:rPr>
              <a:t> </a:t>
            </a:r>
            <a:r>
              <a:rPr lang="en-US" sz="2400" i="1" dirty="0" err="1">
                <a:solidFill>
                  <a:srgbClr val="0033CC"/>
                </a:solidFill>
              </a:rPr>
              <a:t>đích</a:t>
            </a:r>
            <a:r>
              <a:rPr lang="en-US" sz="2400" i="1" dirty="0">
                <a:solidFill>
                  <a:srgbClr val="0033CC"/>
                </a:solidFill>
              </a:rPr>
              <a:t> </a:t>
            </a:r>
            <a:r>
              <a:rPr lang="en-US" sz="2400" i="1" dirty="0" err="1">
                <a:solidFill>
                  <a:srgbClr val="0033CC"/>
                </a:solidFill>
              </a:rPr>
              <a:t>giải</a:t>
            </a:r>
            <a:r>
              <a:rPr lang="en-US" sz="2400" i="1" dirty="0">
                <a:solidFill>
                  <a:srgbClr val="0033CC"/>
                </a:solidFill>
              </a:rPr>
              <a:t> </a:t>
            </a:r>
            <a:r>
              <a:rPr lang="en-US" sz="2400" i="1" dirty="0" err="1">
                <a:solidFill>
                  <a:srgbClr val="0033CC"/>
                </a:solidFill>
              </a:rPr>
              <a:t>quyết</a:t>
            </a:r>
            <a:r>
              <a:rPr lang="en-US" sz="2400" i="1" dirty="0">
                <a:solidFill>
                  <a:srgbClr val="0033CC"/>
                </a:solidFill>
              </a:rPr>
              <a:t> </a:t>
            </a:r>
            <a:r>
              <a:rPr lang="en-US" sz="2400" i="1" dirty="0" err="1">
                <a:solidFill>
                  <a:srgbClr val="0033CC"/>
                </a:solidFill>
              </a:rPr>
              <a:t>vấn</a:t>
            </a:r>
            <a:r>
              <a:rPr lang="en-US" sz="2400" i="1" dirty="0">
                <a:solidFill>
                  <a:srgbClr val="0033CC"/>
                </a:solidFill>
              </a:rPr>
              <a:t> </a:t>
            </a:r>
            <a:r>
              <a:rPr lang="en-US" sz="2400" i="1" dirty="0" err="1">
                <a:solidFill>
                  <a:srgbClr val="0033CC"/>
                </a:solidFill>
              </a:rPr>
              <a:t>đề</a:t>
            </a:r>
            <a:r>
              <a:rPr lang="en-US" sz="2400" i="1" dirty="0">
                <a:solidFill>
                  <a:srgbClr val="0033CC"/>
                </a:solidFill>
              </a:rPr>
              <a:t> </a:t>
            </a:r>
            <a:r>
              <a:rPr lang="en-US" sz="2400" i="1" dirty="0" err="1">
                <a:solidFill>
                  <a:srgbClr val="0033CC"/>
                </a:solidFill>
              </a:rPr>
              <a:t>thuộc</a:t>
            </a:r>
            <a:r>
              <a:rPr lang="en-US" sz="2400" i="1" dirty="0">
                <a:solidFill>
                  <a:srgbClr val="0033CC"/>
                </a:solidFill>
              </a:rPr>
              <a:t> gia </a:t>
            </a:r>
            <a:r>
              <a:rPr lang="en-US" sz="2400" i="1" dirty="0" err="1">
                <a:solidFill>
                  <a:srgbClr val="0033CC"/>
                </a:solidFill>
              </a:rPr>
              <a:t>đình</a:t>
            </a:r>
            <a:endParaRPr lang="en-US" sz="2400" i="1" dirty="0">
              <a:solidFill>
                <a:srgbClr val="0033CC"/>
              </a:solidFill>
            </a:endParaRPr>
          </a:p>
          <a:p>
            <a:pPr algn="just"/>
            <a:r>
              <a:rPr lang="en-US" sz="2400" i="1" dirty="0">
                <a:solidFill>
                  <a:srgbClr val="0033CC"/>
                </a:solidFill>
              </a:rPr>
              <a:t>	- </a:t>
            </a:r>
            <a:r>
              <a:rPr lang="en-US" sz="2400" i="1" dirty="0" err="1">
                <a:solidFill>
                  <a:srgbClr val="FF0000"/>
                </a:solidFill>
              </a:rPr>
              <a:t>Mang</a:t>
            </a:r>
            <a:r>
              <a:rPr lang="en-US" sz="2400" i="1" dirty="0">
                <a:solidFill>
                  <a:srgbClr val="FF0000"/>
                </a:solidFill>
              </a:rPr>
              <a:t> </a:t>
            </a:r>
            <a:r>
              <a:rPr lang="en-US" sz="2400" i="1" dirty="0" err="1">
                <a:solidFill>
                  <a:srgbClr val="FF0000"/>
                </a:solidFill>
              </a:rPr>
              <a:t>tính</a:t>
            </a:r>
            <a:r>
              <a:rPr lang="en-US" sz="2400" i="1" dirty="0">
                <a:solidFill>
                  <a:srgbClr val="FF0000"/>
                </a:solidFill>
              </a:rPr>
              <a:t> xã </a:t>
            </a:r>
            <a:r>
              <a:rPr lang="en-US" sz="2400" i="1" dirty="0" err="1">
                <a:solidFill>
                  <a:srgbClr val="FF0000"/>
                </a:solidFill>
              </a:rPr>
              <a:t>hội</a:t>
            </a:r>
            <a:r>
              <a:rPr lang="en-US" sz="2400" i="1" dirty="0">
                <a:solidFill>
                  <a:srgbClr val="FF0000"/>
                </a:solidFill>
              </a:rPr>
              <a:t> </a:t>
            </a:r>
            <a:r>
              <a:rPr lang="en-US" sz="2400" i="1" dirty="0">
                <a:solidFill>
                  <a:srgbClr val="0033CC"/>
                </a:solidFill>
              </a:rPr>
              <a:t>(gia </a:t>
            </a:r>
            <a:r>
              <a:rPr lang="en-US" sz="2400" i="1" dirty="0" err="1">
                <a:solidFill>
                  <a:srgbClr val="0033CC"/>
                </a:solidFill>
              </a:rPr>
              <a:t>đình</a:t>
            </a:r>
            <a:r>
              <a:rPr lang="en-US" sz="2400" i="1" dirty="0">
                <a:solidFill>
                  <a:srgbClr val="0033CC"/>
                </a:solidFill>
              </a:rPr>
              <a:t> </a:t>
            </a:r>
            <a:r>
              <a:rPr lang="en-US" sz="2400" i="1" dirty="0" err="1">
                <a:solidFill>
                  <a:srgbClr val="0033CC"/>
                </a:solidFill>
              </a:rPr>
              <a:t>là</a:t>
            </a:r>
            <a:r>
              <a:rPr lang="en-US" sz="2400" i="1" dirty="0">
                <a:solidFill>
                  <a:srgbClr val="0033CC"/>
                </a:solidFill>
              </a:rPr>
              <a:t> xã </a:t>
            </a:r>
            <a:r>
              <a:rPr lang="en-US" sz="2400" i="1" dirty="0" err="1">
                <a:solidFill>
                  <a:srgbClr val="0033CC"/>
                </a:solidFill>
              </a:rPr>
              <a:t>hội</a:t>
            </a:r>
            <a:r>
              <a:rPr lang="en-US" sz="2400" i="1" dirty="0">
                <a:solidFill>
                  <a:srgbClr val="0033CC"/>
                </a:solidFill>
              </a:rPr>
              <a:t> </a:t>
            </a:r>
            <a:r>
              <a:rPr lang="en-US" sz="2400" i="1" dirty="0" err="1">
                <a:solidFill>
                  <a:srgbClr val="0033CC"/>
                </a:solidFill>
              </a:rPr>
              <a:t>thu</a:t>
            </a:r>
            <a:r>
              <a:rPr lang="en-US" sz="2400" i="1" dirty="0">
                <a:solidFill>
                  <a:srgbClr val="0033CC"/>
                </a:solidFill>
              </a:rPr>
              <a:t> </a:t>
            </a:r>
            <a:r>
              <a:rPr lang="en-US" sz="2400" i="1" dirty="0" err="1">
                <a:solidFill>
                  <a:srgbClr val="0033CC"/>
                </a:solidFill>
              </a:rPr>
              <a:t>nhỏ</a:t>
            </a:r>
            <a:r>
              <a:rPr lang="en-US" sz="2400" i="1" dirty="0">
                <a:solidFill>
                  <a:srgbClr val="0033CC"/>
                </a:solidFill>
              </a:rPr>
              <a:t>)</a:t>
            </a:r>
          </a:p>
          <a:p>
            <a:pPr lvl="0" algn="just"/>
            <a:endParaRPr lang="en-US" dirty="0"/>
          </a:p>
          <a:p>
            <a:pPr lvl="0" algn="just"/>
            <a:r>
              <a:rPr lang="en-US" dirty="0"/>
              <a:t>	</a:t>
            </a:r>
            <a:r>
              <a:rPr lang="en-US" sz="2400" dirty="0">
                <a:solidFill>
                  <a:srgbClr val="FF0000"/>
                </a:solidFill>
              </a:rPr>
              <a:t>30% </a:t>
            </a:r>
            <a:r>
              <a:rPr lang="en-US" sz="2400" dirty="0" err="1">
                <a:solidFill>
                  <a:srgbClr val="0033CC"/>
                </a:solidFill>
              </a:rPr>
              <a:t>phụ</a:t>
            </a:r>
            <a:r>
              <a:rPr lang="en-US" sz="2400" dirty="0">
                <a:solidFill>
                  <a:srgbClr val="0033CC"/>
                </a:solidFill>
              </a:rPr>
              <a:t> </a:t>
            </a:r>
            <a:r>
              <a:rPr lang="en-US" sz="2400" dirty="0" err="1">
                <a:solidFill>
                  <a:srgbClr val="0033CC"/>
                </a:solidFill>
              </a:rPr>
              <a:t>nữ</a:t>
            </a:r>
            <a:r>
              <a:rPr lang="en-US" sz="2400" dirty="0">
                <a:solidFill>
                  <a:srgbClr val="0033CC"/>
                </a:solidFill>
              </a:rPr>
              <a:t> </a:t>
            </a:r>
            <a:r>
              <a:rPr lang="en-US" sz="2400" dirty="0" err="1">
                <a:solidFill>
                  <a:srgbClr val="0033CC"/>
                </a:solidFill>
              </a:rPr>
              <a:t>trên</a:t>
            </a:r>
            <a:r>
              <a:rPr lang="en-US" sz="2400" dirty="0">
                <a:solidFill>
                  <a:srgbClr val="0033CC"/>
                </a:solidFill>
              </a:rPr>
              <a:t> </a:t>
            </a:r>
            <a:r>
              <a:rPr lang="en-US" sz="2400" dirty="0" err="1">
                <a:solidFill>
                  <a:srgbClr val="0033CC"/>
                </a:solidFill>
              </a:rPr>
              <a:t>thế</a:t>
            </a:r>
            <a:r>
              <a:rPr lang="en-US" sz="2400" dirty="0">
                <a:solidFill>
                  <a:srgbClr val="0033CC"/>
                </a:solidFill>
              </a:rPr>
              <a:t> </a:t>
            </a:r>
            <a:r>
              <a:rPr lang="en-US" sz="2400" dirty="0" err="1">
                <a:solidFill>
                  <a:srgbClr val="0033CC"/>
                </a:solidFill>
              </a:rPr>
              <a:t>giới</a:t>
            </a:r>
            <a:r>
              <a:rPr lang="en-US" sz="2400" dirty="0">
                <a:solidFill>
                  <a:srgbClr val="0033CC"/>
                </a:solidFill>
              </a:rPr>
              <a:t> </a:t>
            </a:r>
            <a:r>
              <a:rPr lang="en-US" sz="2400" dirty="0" err="1">
                <a:solidFill>
                  <a:srgbClr val="0033CC"/>
                </a:solidFill>
              </a:rPr>
              <a:t>bị</a:t>
            </a:r>
            <a:r>
              <a:rPr lang="en-US" sz="2400" dirty="0">
                <a:solidFill>
                  <a:srgbClr val="0033CC"/>
                </a:solidFill>
              </a:rPr>
              <a:t> bạo </a:t>
            </a:r>
            <a:r>
              <a:rPr lang="en-US" sz="2400" dirty="0" err="1">
                <a:solidFill>
                  <a:srgbClr val="0033CC"/>
                </a:solidFill>
              </a:rPr>
              <a:t>hành</a:t>
            </a:r>
            <a:r>
              <a:rPr lang="en-US" sz="2400" dirty="0">
                <a:solidFill>
                  <a:srgbClr val="0033CC"/>
                </a:solidFill>
              </a:rPr>
              <a:t> gia </a:t>
            </a:r>
            <a:r>
              <a:rPr lang="en-US" sz="2400" dirty="0" err="1">
                <a:solidFill>
                  <a:srgbClr val="0033CC"/>
                </a:solidFill>
              </a:rPr>
              <a:t>đình</a:t>
            </a:r>
            <a:endParaRPr lang="en-US" sz="2400" dirty="0">
              <a:solidFill>
                <a:srgbClr val="0033CC"/>
              </a:solidFill>
            </a:endParaRPr>
          </a:p>
          <a:p>
            <a:pPr algn="just"/>
            <a:endParaRPr lang="en-US" sz="2400" i="1" dirty="0">
              <a:solidFill>
                <a:srgbClr val="0033CC"/>
              </a:solidFill>
            </a:endParaRPr>
          </a:p>
          <a:p>
            <a:pPr algn="just"/>
            <a:endParaRPr lang="en-US" sz="2400" dirty="0"/>
          </a:p>
          <a:p>
            <a:pPr algn="just"/>
            <a:r>
              <a:rPr lang="en-US" sz="2400" dirty="0"/>
              <a:t> 	</a:t>
            </a:r>
            <a:endParaRPr lang="en-US" sz="2400" dirty="0">
              <a:solidFill>
                <a:srgbClr val="FF0000"/>
              </a:solidFill>
            </a:endParaRPr>
          </a:p>
        </p:txBody>
      </p:sp>
    </p:spTree>
    <p:extLst>
      <p:ext uri="{BB962C8B-B14F-4D97-AF65-F5344CB8AC3E}">
        <p14:creationId xmlns:p14="http://schemas.microsoft.com/office/powerpoint/2010/main" val="24265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40329" y="1429788"/>
            <a:ext cx="2103120" cy="40316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CÁC DẠNG</a:t>
            </a:r>
          </a:p>
          <a:p>
            <a:pPr algn="ctr"/>
            <a:r>
              <a:rPr lang="en-US" sz="2400" b="1" dirty="0">
                <a:solidFill>
                  <a:srgbClr val="FF0000"/>
                </a:solidFill>
              </a:rPr>
              <a:t>BẠO LỰC GIA ĐÌNH </a:t>
            </a:r>
          </a:p>
        </p:txBody>
      </p:sp>
      <p:sp>
        <p:nvSpPr>
          <p:cNvPr id="4" name="Rectangle 3"/>
          <p:cNvSpPr/>
          <p:nvPr/>
        </p:nvSpPr>
        <p:spPr>
          <a:xfrm>
            <a:off x="2859578" y="290945"/>
            <a:ext cx="8811492" cy="149629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r>
              <a:rPr lang="en-US" sz="2400" b="1" dirty="0">
                <a:solidFill>
                  <a:srgbClr val="0033CC"/>
                </a:solidFill>
              </a:rPr>
              <a:t>Bạo </a:t>
            </a:r>
            <a:r>
              <a:rPr lang="en-US" sz="2400" b="1" dirty="0" err="1">
                <a:solidFill>
                  <a:srgbClr val="0033CC"/>
                </a:solidFill>
              </a:rPr>
              <a:t>hành</a:t>
            </a:r>
            <a:r>
              <a:rPr lang="en-US" sz="2400" b="1" dirty="0">
                <a:solidFill>
                  <a:srgbClr val="0033CC"/>
                </a:solidFill>
              </a:rPr>
              <a:t> thể </a:t>
            </a:r>
            <a:r>
              <a:rPr lang="en-US" sz="2400" b="1" dirty="0" err="1">
                <a:solidFill>
                  <a:srgbClr val="0033CC"/>
                </a:solidFill>
              </a:rPr>
              <a:t>xác</a:t>
            </a:r>
            <a:endParaRPr lang="en-US" sz="2400" dirty="0">
              <a:solidFill>
                <a:srgbClr val="0033CC"/>
              </a:solidFill>
            </a:endParaRPr>
          </a:p>
          <a:p>
            <a:pPr lvl="0" algn="just"/>
            <a:r>
              <a:rPr lang="en-US" sz="2400" dirty="0">
                <a:solidFill>
                  <a:srgbClr val="0033CC"/>
                </a:solidFill>
              </a:rPr>
              <a:t>	</a:t>
            </a:r>
            <a:r>
              <a:rPr lang="en-US" sz="2400" dirty="0" err="1">
                <a:solidFill>
                  <a:srgbClr val="0033CC"/>
                </a:solidFill>
              </a:rPr>
              <a:t>Bằng</a:t>
            </a:r>
            <a:r>
              <a:rPr lang="en-US" sz="2400" dirty="0">
                <a:solidFill>
                  <a:srgbClr val="0033CC"/>
                </a:solidFill>
              </a:rPr>
              <a:t> </a:t>
            </a:r>
            <a:r>
              <a:rPr lang="en-US" sz="2400" dirty="0" err="1">
                <a:solidFill>
                  <a:srgbClr val="FF0000"/>
                </a:solidFill>
              </a:rPr>
              <a:t>cơ</a:t>
            </a:r>
            <a:r>
              <a:rPr lang="en-US" sz="2400" dirty="0">
                <a:solidFill>
                  <a:srgbClr val="FF0000"/>
                </a:solidFill>
              </a:rPr>
              <a:t> </a:t>
            </a:r>
            <a:r>
              <a:rPr lang="en-US" sz="2400" dirty="0" err="1">
                <a:solidFill>
                  <a:srgbClr val="FF0000"/>
                </a:solidFill>
              </a:rPr>
              <a:t>bắp</a:t>
            </a:r>
            <a:r>
              <a:rPr lang="en-US" sz="2400" dirty="0">
                <a:solidFill>
                  <a:srgbClr val="FF0000"/>
                </a:solidFill>
              </a:rPr>
              <a:t> </a:t>
            </a:r>
            <a:r>
              <a:rPr lang="en-US" sz="2400" dirty="0" err="1">
                <a:solidFill>
                  <a:srgbClr val="0033CC"/>
                </a:solidFill>
              </a:rPr>
              <a:t>hoặc</a:t>
            </a:r>
            <a:r>
              <a:rPr lang="en-US" sz="2400" dirty="0">
                <a:solidFill>
                  <a:srgbClr val="0033CC"/>
                </a:solidFill>
              </a:rPr>
              <a:t> </a:t>
            </a:r>
            <a:r>
              <a:rPr lang="en-US" sz="2400" dirty="0" err="1">
                <a:solidFill>
                  <a:srgbClr val="FF0000"/>
                </a:solidFill>
              </a:rPr>
              <a:t>dùng</a:t>
            </a:r>
            <a:r>
              <a:rPr lang="en-US" sz="2400" dirty="0">
                <a:solidFill>
                  <a:srgbClr val="FF0000"/>
                </a:solidFill>
              </a:rPr>
              <a:t> </a:t>
            </a:r>
            <a:r>
              <a:rPr lang="en-US" sz="2400" dirty="0" err="1">
                <a:solidFill>
                  <a:srgbClr val="FF0000"/>
                </a:solidFill>
              </a:rPr>
              <a:t>vật</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0033CC"/>
                </a:solidFill>
              </a:rPr>
              <a:t>tác</a:t>
            </a:r>
            <a:r>
              <a:rPr lang="en-US" sz="2400" dirty="0">
                <a:solidFill>
                  <a:srgbClr val="0033CC"/>
                </a:solidFill>
              </a:rPr>
              <a:t> </a:t>
            </a:r>
            <a:r>
              <a:rPr lang="en-US" sz="2400" dirty="0" err="1">
                <a:solidFill>
                  <a:srgbClr val="0033CC"/>
                </a:solidFill>
              </a:rPr>
              <a:t>động</a:t>
            </a:r>
            <a:r>
              <a:rPr lang="en-US" sz="2400" dirty="0">
                <a:solidFill>
                  <a:srgbClr val="0033CC"/>
                </a:solidFill>
              </a:rPr>
              <a:t> </a:t>
            </a:r>
            <a:r>
              <a:rPr lang="en-US" sz="2400" dirty="0" err="1">
                <a:solidFill>
                  <a:srgbClr val="0033CC"/>
                </a:solidFill>
              </a:rPr>
              <a:t>vào</a:t>
            </a:r>
            <a:r>
              <a:rPr lang="en-US" sz="2400" dirty="0">
                <a:solidFill>
                  <a:srgbClr val="0033CC"/>
                </a:solidFill>
              </a:rPr>
              <a:t> </a:t>
            </a:r>
            <a:r>
              <a:rPr lang="en-US" sz="2400" dirty="0" err="1">
                <a:solidFill>
                  <a:srgbClr val="FF0000"/>
                </a:solidFill>
              </a:rPr>
              <a:t>thân</a:t>
            </a:r>
            <a:r>
              <a:rPr lang="en-US" sz="2400" dirty="0">
                <a:solidFill>
                  <a:srgbClr val="FF0000"/>
                </a:solidFill>
              </a:rPr>
              <a:t> thể </a:t>
            </a:r>
            <a:r>
              <a:rPr lang="en-US" sz="2400" dirty="0" err="1">
                <a:solidFill>
                  <a:srgbClr val="0033CC"/>
                </a:solidFill>
              </a:rPr>
              <a:t>gây</a:t>
            </a:r>
            <a:r>
              <a:rPr lang="en-US" sz="2400" dirty="0">
                <a:solidFill>
                  <a:srgbClr val="0033CC"/>
                </a:solidFill>
              </a:rPr>
              <a:t> </a:t>
            </a:r>
            <a:r>
              <a:rPr lang="en-US" sz="2400" dirty="0" err="1">
                <a:solidFill>
                  <a:srgbClr val="0033CC"/>
                </a:solidFill>
              </a:rPr>
              <a:t>thương</a:t>
            </a:r>
            <a:r>
              <a:rPr lang="en-US" sz="2400" dirty="0">
                <a:solidFill>
                  <a:srgbClr val="0033CC"/>
                </a:solidFill>
              </a:rPr>
              <a:t> </a:t>
            </a:r>
            <a:r>
              <a:rPr lang="en-US" sz="2400" dirty="0" err="1">
                <a:solidFill>
                  <a:srgbClr val="0033CC"/>
                </a:solidFill>
              </a:rPr>
              <a:t>tích</a:t>
            </a:r>
            <a:r>
              <a:rPr lang="en-US" sz="2400" dirty="0">
                <a:solidFill>
                  <a:srgbClr val="0033CC"/>
                </a:solidFill>
              </a:rPr>
              <a:t>, </a:t>
            </a:r>
            <a:r>
              <a:rPr lang="en-US" sz="2400" dirty="0" err="1">
                <a:solidFill>
                  <a:srgbClr val="0033CC"/>
                </a:solidFill>
              </a:rPr>
              <a:t>làm</a:t>
            </a:r>
            <a:r>
              <a:rPr lang="en-US" sz="2400" dirty="0">
                <a:solidFill>
                  <a:srgbClr val="0033CC"/>
                </a:solidFill>
              </a:rPr>
              <a:t> </a:t>
            </a:r>
            <a:r>
              <a:rPr lang="en-US" sz="2400" dirty="0" err="1">
                <a:solidFill>
                  <a:srgbClr val="0033CC"/>
                </a:solidFill>
              </a:rPr>
              <a:t>tổn</a:t>
            </a:r>
            <a:r>
              <a:rPr lang="en-US" sz="2400" dirty="0">
                <a:solidFill>
                  <a:srgbClr val="0033CC"/>
                </a:solidFill>
              </a:rPr>
              <a:t> </a:t>
            </a:r>
            <a:r>
              <a:rPr lang="en-US" sz="2400" dirty="0" err="1">
                <a:solidFill>
                  <a:srgbClr val="0033CC"/>
                </a:solidFill>
              </a:rPr>
              <a:t>hại</a:t>
            </a:r>
            <a:r>
              <a:rPr lang="en-US" sz="2400" dirty="0">
                <a:solidFill>
                  <a:srgbClr val="0033CC"/>
                </a:solidFill>
              </a:rPr>
              <a:t> </a:t>
            </a:r>
            <a:r>
              <a:rPr lang="en-US" sz="2400" dirty="0" err="1">
                <a:solidFill>
                  <a:srgbClr val="0033CC"/>
                </a:solidFill>
              </a:rPr>
              <a:t>sức</a:t>
            </a:r>
            <a:r>
              <a:rPr lang="en-US" sz="2400" dirty="0">
                <a:solidFill>
                  <a:srgbClr val="0033CC"/>
                </a:solidFill>
              </a:rPr>
              <a:t> </a:t>
            </a:r>
            <a:r>
              <a:rPr lang="en-US" sz="2400" dirty="0" err="1">
                <a:solidFill>
                  <a:srgbClr val="0033CC"/>
                </a:solidFill>
              </a:rPr>
              <a:t>khỏe</a:t>
            </a:r>
            <a:r>
              <a:rPr lang="en-US" sz="2400" dirty="0">
                <a:solidFill>
                  <a:srgbClr val="0033CC"/>
                </a:solidFill>
              </a:rPr>
              <a:t> thể </a:t>
            </a:r>
            <a:r>
              <a:rPr lang="en-US" sz="2400" dirty="0" err="1">
                <a:solidFill>
                  <a:srgbClr val="0033CC"/>
                </a:solidFill>
              </a:rPr>
              <a:t>chất</a:t>
            </a:r>
            <a:r>
              <a:rPr lang="en-US" sz="2400" dirty="0">
                <a:solidFill>
                  <a:srgbClr val="0033CC"/>
                </a:solidFill>
              </a:rPr>
              <a:t> </a:t>
            </a:r>
            <a:r>
              <a:rPr lang="en-US" sz="2400" dirty="0" err="1">
                <a:solidFill>
                  <a:srgbClr val="0033CC"/>
                </a:solidFill>
              </a:rPr>
              <a:t>của</a:t>
            </a:r>
            <a:r>
              <a:rPr lang="en-US" sz="2400" dirty="0">
                <a:solidFill>
                  <a:srgbClr val="0033CC"/>
                </a:solidFill>
              </a:rPr>
              <a:t> </a:t>
            </a:r>
            <a:r>
              <a:rPr lang="en-US" sz="2400" dirty="0" err="1">
                <a:solidFill>
                  <a:srgbClr val="0033CC"/>
                </a:solidFill>
              </a:rPr>
              <a:t>nạn</a:t>
            </a:r>
            <a:r>
              <a:rPr lang="en-US" sz="2400" dirty="0">
                <a:solidFill>
                  <a:srgbClr val="0033CC"/>
                </a:solidFill>
              </a:rPr>
              <a:t> </a:t>
            </a:r>
            <a:r>
              <a:rPr lang="en-US" sz="2400" dirty="0" err="1">
                <a:solidFill>
                  <a:srgbClr val="0033CC"/>
                </a:solidFill>
              </a:rPr>
              <a:t>nhân</a:t>
            </a:r>
            <a:r>
              <a:rPr lang="en-US" sz="2400" dirty="0">
                <a:solidFill>
                  <a:srgbClr val="0033CC"/>
                </a:solidFill>
              </a:rPr>
              <a:t> </a:t>
            </a:r>
            <a:r>
              <a:rPr lang="en-US" sz="2000" i="1" dirty="0">
                <a:solidFill>
                  <a:srgbClr val="0033CC"/>
                </a:solidFill>
              </a:rPr>
              <a:t>(</a:t>
            </a:r>
            <a:r>
              <a:rPr lang="en-US" sz="2000" i="1" dirty="0" err="1">
                <a:solidFill>
                  <a:srgbClr val="0033CC"/>
                </a:solidFill>
              </a:rPr>
              <a:t>thường</a:t>
            </a:r>
            <a:r>
              <a:rPr lang="en-US" sz="2000" i="1" dirty="0">
                <a:solidFill>
                  <a:srgbClr val="0033CC"/>
                </a:solidFill>
              </a:rPr>
              <a:t> </a:t>
            </a:r>
            <a:r>
              <a:rPr lang="en-US" sz="2000" i="1" dirty="0" err="1">
                <a:solidFill>
                  <a:srgbClr val="0033CC"/>
                </a:solidFill>
              </a:rPr>
              <a:t>có</a:t>
            </a:r>
            <a:r>
              <a:rPr lang="en-US" sz="2000" i="1" dirty="0">
                <a:solidFill>
                  <a:srgbClr val="0033CC"/>
                </a:solidFill>
              </a:rPr>
              <a:t> </a:t>
            </a:r>
            <a:r>
              <a:rPr lang="en-US" sz="2000" i="1" dirty="0" err="1">
                <a:solidFill>
                  <a:srgbClr val="0033CC"/>
                </a:solidFill>
              </a:rPr>
              <a:t>sự</a:t>
            </a:r>
            <a:r>
              <a:rPr lang="en-US" sz="2000" i="1" dirty="0">
                <a:solidFill>
                  <a:srgbClr val="0033CC"/>
                </a:solidFill>
              </a:rPr>
              <a:t> </a:t>
            </a:r>
            <a:r>
              <a:rPr lang="en-US" sz="2000" i="1" dirty="0" err="1">
                <a:solidFill>
                  <a:srgbClr val="0033CC"/>
                </a:solidFill>
              </a:rPr>
              <a:t>chênh</a:t>
            </a:r>
            <a:r>
              <a:rPr lang="en-US" sz="2000" i="1" dirty="0">
                <a:solidFill>
                  <a:srgbClr val="0033CC"/>
                </a:solidFill>
              </a:rPr>
              <a:t> </a:t>
            </a:r>
            <a:r>
              <a:rPr lang="en-US" sz="2000" i="1" dirty="0" err="1">
                <a:solidFill>
                  <a:srgbClr val="0033CC"/>
                </a:solidFill>
              </a:rPr>
              <a:t>lệch</a:t>
            </a:r>
            <a:r>
              <a:rPr lang="en-US" sz="2000" i="1" dirty="0">
                <a:solidFill>
                  <a:srgbClr val="0033CC"/>
                </a:solidFill>
              </a:rPr>
              <a:t> </a:t>
            </a:r>
            <a:r>
              <a:rPr lang="en-US" sz="2000" i="1" dirty="0" err="1">
                <a:solidFill>
                  <a:srgbClr val="0033CC"/>
                </a:solidFill>
              </a:rPr>
              <a:t>về</a:t>
            </a:r>
            <a:r>
              <a:rPr lang="en-US" sz="2000" i="1" dirty="0">
                <a:solidFill>
                  <a:srgbClr val="0033CC"/>
                </a:solidFill>
              </a:rPr>
              <a:t> </a:t>
            </a:r>
            <a:r>
              <a:rPr lang="en-US" sz="2000" i="1" dirty="0" err="1">
                <a:solidFill>
                  <a:srgbClr val="0033CC"/>
                </a:solidFill>
              </a:rPr>
              <a:t>sức</a:t>
            </a:r>
            <a:r>
              <a:rPr lang="en-US" sz="2000" i="1" dirty="0">
                <a:solidFill>
                  <a:srgbClr val="0033CC"/>
                </a:solidFill>
              </a:rPr>
              <a:t> </a:t>
            </a:r>
            <a:r>
              <a:rPr lang="en-US" sz="2000" i="1" dirty="0" err="1">
                <a:solidFill>
                  <a:srgbClr val="0033CC"/>
                </a:solidFill>
              </a:rPr>
              <a:t>mạnh</a:t>
            </a:r>
            <a:r>
              <a:rPr lang="en-US" sz="2000" i="1" dirty="0">
                <a:solidFill>
                  <a:srgbClr val="0033CC"/>
                </a:solidFill>
              </a:rPr>
              <a:t> thể </a:t>
            </a:r>
            <a:r>
              <a:rPr lang="en-US" sz="2000" i="1" dirty="0" err="1">
                <a:solidFill>
                  <a:srgbClr val="0033CC"/>
                </a:solidFill>
              </a:rPr>
              <a:t>chất</a:t>
            </a:r>
            <a:r>
              <a:rPr lang="en-US" sz="2000" i="1" dirty="0">
                <a:solidFill>
                  <a:srgbClr val="0033CC"/>
                </a:solidFill>
              </a:rPr>
              <a:t>)</a:t>
            </a:r>
          </a:p>
        </p:txBody>
      </p:sp>
      <p:sp>
        <p:nvSpPr>
          <p:cNvPr id="24" name="Rectangle 23"/>
          <p:cNvSpPr/>
          <p:nvPr/>
        </p:nvSpPr>
        <p:spPr>
          <a:xfrm>
            <a:off x="2859578" y="1881447"/>
            <a:ext cx="8811492" cy="14962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2400" b="1" dirty="0">
                <a:solidFill>
                  <a:srgbClr val="0033CC"/>
                </a:solidFill>
              </a:rPr>
              <a:t>Bạo </a:t>
            </a:r>
            <a:r>
              <a:rPr lang="en-US" sz="2400" b="1" dirty="0" err="1">
                <a:solidFill>
                  <a:srgbClr val="0033CC"/>
                </a:solidFill>
              </a:rPr>
              <a:t>hành</a:t>
            </a:r>
            <a:r>
              <a:rPr lang="en-US" sz="2400" b="1" dirty="0">
                <a:solidFill>
                  <a:srgbClr val="0033CC"/>
                </a:solidFill>
              </a:rPr>
              <a:t> tình </a:t>
            </a:r>
            <a:r>
              <a:rPr lang="en-US" sz="2400" b="1" dirty="0" err="1">
                <a:solidFill>
                  <a:srgbClr val="0033CC"/>
                </a:solidFill>
              </a:rPr>
              <a:t>dục</a:t>
            </a:r>
            <a:endParaRPr lang="en-US" sz="2400" b="1" dirty="0">
              <a:solidFill>
                <a:srgbClr val="0033CC"/>
              </a:solidFill>
            </a:endParaRPr>
          </a:p>
          <a:p>
            <a:pPr lvl="0" algn="ctr"/>
            <a:r>
              <a:rPr lang="en-US" sz="2400" dirty="0">
                <a:solidFill>
                  <a:srgbClr val="0033CC"/>
                </a:solidFill>
              </a:rPr>
              <a:t> </a:t>
            </a:r>
            <a:r>
              <a:rPr lang="en-US" sz="2400" dirty="0" err="1">
                <a:solidFill>
                  <a:srgbClr val="FF0000"/>
                </a:solidFill>
              </a:rPr>
              <a:t>Ép</a:t>
            </a:r>
            <a:r>
              <a:rPr lang="en-US" sz="2400" dirty="0">
                <a:solidFill>
                  <a:srgbClr val="FF0000"/>
                </a:solidFill>
              </a:rPr>
              <a:t> </a:t>
            </a:r>
            <a:r>
              <a:rPr lang="en-US" sz="2400" dirty="0">
                <a:solidFill>
                  <a:srgbClr val="0033CC"/>
                </a:solidFill>
              </a:rPr>
              <a:t>quan </a:t>
            </a:r>
            <a:r>
              <a:rPr lang="en-US" sz="2400" dirty="0" err="1">
                <a:solidFill>
                  <a:srgbClr val="0033CC"/>
                </a:solidFill>
              </a:rPr>
              <a:t>hệ</a:t>
            </a:r>
            <a:r>
              <a:rPr lang="en-US" sz="2400" dirty="0">
                <a:solidFill>
                  <a:srgbClr val="0033CC"/>
                </a:solidFill>
              </a:rPr>
              <a:t> </a:t>
            </a:r>
            <a:r>
              <a:rPr lang="en-US" sz="2400" dirty="0">
                <a:solidFill>
                  <a:srgbClr val="FF0000"/>
                </a:solidFill>
              </a:rPr>
              <a:t>tình </a:t>
            </a:r>
            <a:r>
              <a:rPr lang="en-US" sz="2400" dirty="0" err="1">
                <a:solidFill>
                  <a:srgbClr val="FF0000"/>
                </a:solidFill>
              </a:rPr>
              <a:t>dục</a:t>
            </a:r>
            <a:r>
              <a:rPr lang="en-US" sz="2400" dirty="0">
                <a:solidFill>
                  <a:srgbClr val="0033CC"/>
                </a:solidFill>
              </a:rPr>
              <a:t> </a:t>
            </a:r>
            <a:r>
              <a:rPr lang="en-US" sz="2400" dirty="0" err="1">
                <a:solidFill>
                  <a:srgbClr val="0033CC"/>
                </a:solidFill>
              </a:rPr>
              <a:t>khi</a:t>
            </a:r>
            <a:r>
              <a:rPr lang="en-US" sz="2400" dirty="0">
                <a:solidFill>
                  <a:srgbClr val="0033CC"/>
                </a:solidFill>
              </a:rPr>
              <a:t> </a:t>
            </a:r>
            <a:r>
              <a:rPr lang="en-US" sz="2400" dirty="0" err="1">
                <a:solidFill>
                  <a:srgbClr val="0033CC"/>
                </a:solidFill>
              </a:rPr>
              <a:t>bạn</a:t>
            </a:r>
            <a:r>
              <a:rPr lang="en-US" sz="2400" dirty="0">
                <a:solidFill>
                  <a:srgbClr val="0033CC"/>
                </a:solidFill>
              </a:rPr>
              <a:t> </a:t>
            </a:r>
            <a:r>
              <a:rPr lang="en-US" sz="2400" dirty="0" err="1">
                <a:solidFill>
                  <a:srgbClr val="0033CC"/>
                </a:solidFill>
              </a:rPr>
              <a:t>đời</a:t>
            </a:r>
            <a:r>
              <a:rPr lang="en-US" sz="2400" dirty="0">
                <a:solidFill>
                  <a:srgbClr val="0033CC"/>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muốn</a:t>
            </a:r>
            <a:r>
              <a:rPr lang="en-US" sz="2400" dirty="0">
                <a:solidFill>
                  <a:srgbClr val="0033CC"/>
                </a:solidFill>
              </a:rPr>
              <a:t> </a:t>
            </a:r>
          </a:p>
          <a:p>
            <a:pPr lvl="0" algn="ctr"/>
            <a:r>
              <a:rPr lang="en-US" sz="2000" i="1" dirty="0">
                <a:solidFill>
                  <a:srgbClr val="0033CC"/>
                </a:solidFill>
              </a:rPr>
              <a:t>(</a:t>
            </a:r>
            <a:r>
              <a:rPr lang="en-US" sz="2000" i="1" dirty="0" err="1">
                <a:solidFill>
                  <a:srgbClr val="0033CC"/>
                </a:solidFill>
              </a:rPr>
              <a:t>Bao</a:t>
            </a:r>
            <a:r>
              <a:rPr lang="en-US" sz="2000" i="1" dirty="0">
                <a:solidFill>
                  <a:srgbClr val="0033CC"/>
                </a:solidFill>
              </a:rPr>
              <a:t> </a:t>
            </a:r>
            <a:r>
              <a:rPr lang="en-US" sz="2000" i="1" dirty="0" err="1">
                <a:solidFill>
                  <a:srgbClr val="0033CC"/>
                </a:solidFill>
              </a:rPr>
              <a:t>gồm</a:t>
            </a:r>
            <a:r>
              <a:rPr lang="en-US" sz="2000" i="1" dirty="0">
                <a:solidFill>
                  <a:srgbClr val="0033CC"/>
                </a:solidFill>
              </a:rPr>
              <a:t> </a:t>
            </a:r>
            <a:r>
              <a:rPr lang="en-US" sz="2000" i="1" dirty="0" err="1">
                <a:solidFill>
                  <a:srgbClr val="0033CC"/>
                </a:solidFill>
              </a:rPr>
              <a:t>các</a:t>
            </a:r>
            <a:r>
              <a:rPr lang="en-US" sz="2000" i="1" dirty="0">
                <a:solidFill>
                  <a:srgbClr val="0033CC"/>
                </a:solidFill>
              </a:rPr>
              <a:t> </a:t>
            </a:r>
            <a:r>
              <a:rPr lang="en-US" sz="2000" i="1" dirty="0" err="1">
                <a:solidFill>
                  <a:srgbClr val="0033CC"/>
                </a:solidFill>
              </a:rPr>
              <a:t>trường</a:t>
            </a:r>
            <a:r>
              <a:rPr lang="en-US" sz="2000" i="1" dirty="0">
                <a:solidFill>
                  <a:srgbClr val="0033CC"/>
                </a:solidFill>
              </a:rPr>
              <a:t> </a:t>
            </a:r>
            <a:r>
              <a:rPr lang="en-US" sz="2000" i="1" dirty="0" err="1">
                <a:solidFill>
                  <a:srgbClr val="0033CC"/>
                </a:solidFill>
              </a:rPr>
              <a:t>hợp</a:t>
            </a:r>
            <a:r>
              <a:rPr lang="en-US" sz="2000" i="1" dirty="0">
                <a:solidFill>
                  <a:srgbClr val="0033CC"/>
                </a:solidFill>
              </a:rPr>
              <a:t> tình </a:t>
            </a:r>
            <a:r>
              <a:rPr lang="en-US" sz="2000" i="1" dirty="0" err="1">
                <a:solidFill>
                  <a:srgbClr val="0033CC"/>
                </a:solidFill>
              </a:rPr>
              <a:t>dục</a:t>
            </a:r>
            <a:r>
              <a:rPr lang="en-US" sz="2000" i="1" dirty="0">
                <a:solidFill>
                  <a:srgbClr val="0033CC"/>
                </a:solidFill>
              </a:rPr>
              <a:t> loạn </a:t>
            </a:r>
            <a:r>
              <a:rPr lang="en-US" sz="2000" i="1" dirty="0" err="1">
                <a:solidFill>
                  <a:srgbClr val="0033CC"/>
                </a:solidFill>
              </a:rPr>
              <a:t>luân</a:t>
            </a:r>
            <a:r>
              <a:rPr lang="en-US" sz="2000" i="1" dirty="0">
                <a:solidFill>
                  <a:srgbClr val="0033CC"/>
                </a:solidFill>
              </a:rPr>
              <a:t>)</a:t>
            </a:r>
          </a:p>
        </p:txBody>
      </p:sp>
      <p:sp>
        <p:nvSpPr>
          <p:cNvPr id="25" name="Rectangle 24"/>
          <p:cNvSpPr/>
          <p:nvPr/>
        </p:nvSpPr>
        <p:spPr>
          <a:xfrm>
            <a:off x="2859578" y="3471949"/>
            <a:ext cx="8811492" cy="149629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400" b="1" dirty="0">
                <a:solidFill>
                  <a:srgbClr val="0033CC"/>
                </a:solidFill>
              </a:rPr>
              <a:t>Bạo </a:t>
            </a:r>
            <a:r>
              <a:rPr lang="en-US" sz="2400" b="1" dirty="0" err="1">
                <a:solidFill>
                  <a:srgbClr val="0033CC"/>
                </a:solidFill>
              </a:rPr>
              <a:t>hành</a:t>
            </a:r>
            <a:r>
              <a:rPr lang="en-US" sz="2400" b="1" dirty="0">
                <a:solidFill>
                  <a:srgbClr val="0033CC"/>
                </a:solidFill>
              </a:rPr>
              <a:t> tinh </a:t>
            </a:r>
            <a:r>
              <a:rPr lang="en-US" sz="2400" b="1" dirty="0" err="1">
                <a:solidFill>
                  <a:srgbClr val="0033CC"/>
                </a:solidFill>
              </a:rPr>
              <a:t>thần</a:t>
            </a:r>
            <a:endParaRPr lang="en-US" sz="2400" b="1" dirty="0">
              <a:solidFill>
                <a:srgbClr val="0033CC"/>
              </a:solidFill>
            </a:endParaRPr>
          </a:p>
          <a:p>
            <a:pPr lvl="0" algn="just"/>
            <a:r>
              <a:rPr lang="en-US" sz="2400" dirty="0">
                <a:solidFill>
                  <a:srgbClr val="0033CC"/>
                </a:solidFill>
              </a:rPr>
              <a:t>	</a:t>
            </a:r>
            <a:r>
              <a:rPr lang="en-US" sz="2400" dirty="0" err="1">
                <a:solidFill>
                  <a:srgbClr val="0033CC"/>
                </a:solidFill>
              </a:rPr>
              <a:t>Dùng</a:t>
            </a:r>
            <a:r>
              <a:rPr lang="en-US" sz="2400" dirty="0">
                <a:solidFill>
                  <a:srgbClr val="0033CC"/>
                </a:solidFill>
              </a:rPr>
              <a:t> </a:t>
            </a:r>
            <a:r>
              <a:rPr lang="en-US" sz="2400" dirty="0" err="1">
                <a:solidFill>
                  <a:srgbClr val="FF0000"/>
                </a:solidFill>
              </a:rPr>
              <a:t>quyền</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0033CC"/>
                </a:solidFill>
              </a:rPr>
              <a:t>khống</a:t>
            </a:r>
            <a:r>
              <a:rPr lang="en-US" sz="2400" dirty="0">
                <a:solidFill>
                  <a:srgbClr val="0033CC"/>
                </a:solidFill>
              </a:rPr>
              <a:t> </a:t>
            </a:r>
            <a:r>
              <a:rPr lang="en-US" sz="2400" dirty="0" err="1">
                <a:solidFill>
                  <a:srgbClr val="0033CC"/>
                </a:solidFill>
              </a:rPr>
              <a:t>chế</a:t>
            </a:r>
            <a:r>
              <a:rPr lang="en-US" sz="2400" dirty="0">
                <a:solidFill>
                  <a:srgbClr val="0033CC"/>
                </a:solidFill>
              </a:rPr>
              <a:t>, </a:t>
            </a:r>
            <a:r>
              <a:rPr lang="en-US" sz="2400" dirty="0" err="1">
                <a:solidFill>
                  <a:srgbClr val="0033CC"/>
                </a:solidFill>
              </a:rPr>
              <a:t>điều</a:t>
            </a:r>
            <a:r>
              <a:rPr lang="en-US" sz="2400" dirty="0">
                <a:solidFill>
                  <a:srgbClr val="0033CC"/>
                </a:solidFill>
              </a:rPr>
              <a:t> </a:t>
            </a:r>
            <a:r>
              <a:rPr lang="en-US" sz="2400" dirty="0" err="1">
                <a:solidFill>
                  <a:srgbClr val="0033CC"/>
                </a:solidFill>
              </a:rPr>
              <a:t>khiển</a:t>
            </a:r>
            <a:r>
              <a:rPr lang="en-US" sz="2400" dirty="0">
                <a:solidFill>
                  <a:srgbClr val="0033CC"/>
                </a:solidFill>
              </a:rPr>
              <a:t> </a:t>
            </a:r>
            <a:r>
              <a:rPr lang="en-US" sz="2400" dirty="0" err="1">
                <a:solidFill>
                  <a:srgbClr val="0033CC"/>
                </a:solidFill>
              </a:rPr>
              <a:t>hoặc</a:t>
            </a:r>
            <a:r>
              <a:rPr lang="en-US" sz="2400" dirty="0">
                <a:solidFill>
                  <a:srgbClr val="0033CC"/>
                </a:solidFill>
              </a:rPr>
              <a:t> </a:t>
            </a:r>
            <a:r>
              <a:rPr lang="en-US" sz="2400" dirty="0" err="1">
                <a:solidFill>
                  <a:srgbClr val="0033CC"/>
                </a:solidFill>
              </a:rPr>
              <a:t>gây</a:t>
            </a:r>
            <a:r>
              <a:rPr lang="en-US" sz="2400" dirty="0">
                <a:solidFill>
                  <a:srgbClr val="0033CC"/>
                </a:solidFill>
              </a:rPr>
              <a:t> </a:t>
            </a:r>
            <a:r>
              <a:rPr lang="en-US" sz="2400" dirty="0" err="1">
                <a:solidFill>
                  <a:srgbClr val="0033CC"/>
                </a:solidFill>
              </a:rPr>
              <a:t>áp</a:t>
            </a:r>
            <a:r>
              <a:rPr lang="en-US" sz="2400" dirty="0">
                <a:solidFill>
                  <a:srgbClr val="0033CC"/>
                </a:solidFill>
              </a:rPr>
              <a:t> </a:t>
            </a:r>
            <a:r>
              <a:rPr lang="en-US" sz="2400" dirty="0" err="1">
                <a:solidFill>
                  <a:srgbClr val="0033CC"/>
                </a:solidFill>
              </a:rPr>
              <a:t>lực</a:t>
            </a:r>
            <a:r>
              <a:rPr lang="en-US" sz="2400" dirty="0">
                <a:solidFill>
                  <a:srgbClr val="0033CC"/>
                </a:solidFill>
              </a:rPr>
              <a:t> </a:t>
            </a:r>
            <a:r>
              <a:rPr lang="en-US" sz="2400" dirty="0" err="1">
                <a:solidFill>
                  <a:srgbClr val="0033CC"/>
                </a:solidFill>
              </a:rPr>
              <a:t>lên</a:t>
            </a:r>
            <a:r>
              <a:rPr lang="en-US" sz="2400" dirty="0">
                <a:solidFill>
                  <a:srgbClr val="0033CC"/>
                </a:solidFill>
              </a:rPr>
              <a:t> </a:t>
            </a:r>
            <a:r>
              <a:rPr lang="en-US" sz="2400" dirty="0">
                <a:solidFill>
                  <a:srgbClr val="FF0000"/>
                </a:solidFill>
              </a:rPr>
              <a:t>tinh </a:t>
            </a:r>
            <a:r>
              <a:rPr lang="en-US" sz="2400" dirty="0" err="1">
                <a:solidFill>
                  <a:srgbClr val="FF0000"/>
                </a:solidFill>
              </a:rPr>
              <a:t>thần</a:t>
            </a:r>
            <a:r>
              <a:rPr lang="en-US" sz="2400" dirty="0">
                <a:solidFill>
                  <a:srgbClr val="FF0000"/>
                </a:solidFill>
              </a:rPr>
              <a:t>, tình </a:t>
            </a:r>
            <a:r>
              <a:rPr lang="en-US" sz="2400" dirty="0" err="1">
                <a:solidFill>
                  <a:srgbClr val="FF0000"/>
                </a:solidFill>
              </a:rPr>
              <a:t>cảm</a:t>
            </a:r>
            <a:r>
              <a:rPr lang="en-US" sz="2400" dirty="0">
                <a:solidFill>
                  <a:srgbClr val="0033CC"/>
                </a:solidFill>
              </a:rPr>
              <a:t> </a:t>
            </a:r>
            <a:r>
              <a:rPr lang="en-US" sz="2400" dirty="0" err="1">
                <a:solidFill>
                  <a:srgbClr val="0033CC"/>
                </a:solidFill>
              </a:rPr>
              <a:t>của</a:t>
            </a:r>
            <a:r>
              <a:rPr lang="en-US" sz="2400" dirty="0">
                <a:solidFill>
                  <a:srgbClr val="0033CC"/>
                </a:solidFill>
              </a:rPr>
              <a:t> </a:t>
            </a:r>
            <a:r>
              <a:rPr lang="en-US" sz="2400" dirty="0" err="1">
                <a:solidFill>
                  <a:srgbClr val="0033CC"/>
                </a:solidFill>
              </a:rPr>
              <a:t>nạn</a:t>
            </a:r>
            <a:r>
              <a:rPr lang="en-US" sz="2400" dirty="0">
                <a:solidFill>
                  <a:srgbClr val="0033CC"/>
                </a:solidFill>
              </a:rPr>
              <a:t> </a:t>
            </a:r>
            <a:r>
              <a:rPr lang="en-US" sz="2400" dirty="0" err="1">
                <a:solidFill>
                  <a:srgbClr val="0033CC"/>
                </a:solidFill>
              </a:rPr>
              <a:t>nhân</a:t>
            </a:r>
            <a:endParaRPr lang="en-US" sz="2400" dirty="0">
              <a:solidFill>
                <a:srgbClr val="0033CC"/>
              </a:solidFill>
            </a:endParaRPr>
          </a:p>
          <a:p>
            <a:pPr lvl="0" algn="ctr"/>
            <a:r>
              <a:rPr lang="en-US" sz="2000" i="1" dirty="0">
                <a:solidFill>
                  <a:srgbClr val="0033CC"/>
                </a:solidFill>
              </a:rPr>
              <a:t>(</a:t>
            </a:r>
            <a:r>
              <a:rPr lang="en-US" sz="2000" i="1" dirty="0" err="1">
                <a:solidFill>
                  <a:srgbClr val="0033CC"/>
                </a:solidFill>
              </a:rPr>
              <a:t>Chửi</a:t>
            </a:r>
            <a:r>
              <a:rPr lang="en-US" sz="2000" i="1" dirty="0">
                <a:solidFill>
                  <a:srgbClr val="0033CC"/>
                </a:solidFill>
              </a:rPr>
              <a:t> </a:t>
            </a:r>
            <a:r>
              <a:rPr lang="en-US" sz="2000" i="1" dirty="0" err="1">
                <a:solidFill>
                  <a:srgbClr val="0033CC"/>
                </a:solidFill>
              </a:rPr>
              <a:t>bới</a:t>
            </a:r>
            <a:r>
              <a:rPr lang="en-US" sz="2000" i="1" dirty="0">
                <a:solidFill>
                  <a:srgbClr val="0033CC"/>
                </a:solidFill>
              </a:rPr>
              <a:t>, </a:t>
            </a:r>
            <a:r>
              <a:rPr lang="en-US" sz="2000" i="1" dirty="0" err="1">
                <a:solidFill>
                  <a:srgbClr val="0033CC"/>
                </a:solidFill>
              </a:rPr>
              <a:t>mắng</a:t>
            </a:r>
            <a:r>
              <a:rPr lang="en-US" sz="2000" i="1" dirty="0">
                <a:solidFill>
                  <a:srgbClr val="0033CC"/>
                </a:solidFill>
              </a:rPr>
              <a:t> </a:t>
            </a:r>
            <a:r>
              <a:rPr lang="en-US" sz="2000" i="1" dirty="0" err="1">
                <a:solidFill>
                  <a:srgbClr val="0033CC"/>
                </a:solidFill>
              </a:rPr>
              <a:t>nhiếc</a:t>
            </a:r>
            <a:r>
              <a:rPr lang="en-US" sz="2000" i="1" dirty="0">
                <a:solidFill>
                  <a:srgbClr val="0033CC"/>
                </a:solidFill>
              </a:rPr>
              <a:t>, </a:t>
            </a:r>
            <a:r>
              <a:rPr lang="en-US" sz="2000" i="1" dirty="0" err="1">
                <a:solidFill>
                  <a:srgbClr val="0033CC"/>
                </a:solidFill>
              </a:rPr>
              <a:t>im</a:t>
            </a:r>
            <a:r>
              <a:rPr lang="en-US" sz="2000" i="1" dirty="0">
                <a:solidFill>
                  <a:srgbClr val="0033CC"/>
                </a:solidFill>
              </a:rPr>
              <a:t> </a:t>
            </a:r>
            <a:r>
              <a:rPr lang="en-US" sz="2000" i="1" dirty="0" err="1">
                <a:solidFill>
                  <a:srgbClr val="0033CC"/>
                </a:solidFill>
              </a:rPr>
              <a:t>lặng</a:t>
            </a:r>
            <a:r>
              <a:rPr lang="en-US" sz="2000" i="1" dirty="0">
                <a:solidFill>
                  <a:srgbClr val="0033CC"/>
                </a:solidFill>
              </a:rPr>
              <a:t>, </a:t>
            </a:r>
            <a:r>
              <a:rPr lang="en-US" sz="2000" i="1" dirty="0" err="1">
                <a:solidFill>
                  <a:srgbClr val="0033CC"/>
                </a:solidFill>
              </a:rPr>
              <a:t>và</a:t>
            </a:r>
            <a:r>
              <a:rPr lang="en-US" sz="2000" i="1" dirty="0">
                <a:solidFill>
                  <a:srgbClr val="0033CC"/>
                </a:solidFill>
              </a:rPr>
              <a:t> </a:t>
            </a:r>
            <a:r>
              <a:rPr lang="en-US" sz="2000" i="1" dirty="0" err="1">
                <a:solidFill>
                  <a:srgbClr val="0033CC"/>
                </a:solidFill>
              </a:rPr>
              <a:t>nhiều</a:t>
            </a:r>
            <a:r>
              <a:rPr lang="en-US" sz="2000" i="1" dirty="0">
                <a:solidFill>
                  <a:srgbClr val="0033CC"/>
                </a:solidFill>
              </a:rPr>
              <a:t> </a:t>
            </a:r>
            <a:r>
              <a:rPr lang="en-US" sz="2000" i="1" dirty="0" err="1">
                <a:solidFill>
                  <a:srgbClr val="0033CC"/>
                </a:solidFill>
              </a:rPr>
              <a:t>thủ</a:t>
            </a:r>
            <a:r>
              <a:rPr lang="en-US" sz="2000" i="1" dirty="0">
                <a:solidFill>
                  <a:srgbClr val="0033CC"/>
                </a:solidFill>
              </a:rPr>
              <a:t> </a:t>
            </a:r>
            <a:r>
              <a:rPr lang="en-US" sz="2000" i="1" dirty="0" err="1">
                <a:solidFill>
                  <a:srgbClr val="0033CC"/>
                </a:solidFill>
              </a:rPr>
              <a:t>đoạn</a:t>
            </a:r>
            <a:r>
              <a:rPr lang="en-US" sz="2000" i="1" dirty="0">
                <a:solidFill>
                  <a:srgbClr val="0033CC"/>
                </a:solidFill>
              </a:rPr>
              <a:t> </a:t>
            </a:r>
            <a:r>
              <a:rPr lang="en-US" sz="2000" i="1" dirty="0" err="1">
                <a:solidFill>
                  <a:srgbClr val="0033CC"/>
                </a:solidFill>
              </a:rPr>
              <a:t>thâm</a:t>
            </a:r>
            <a:r>
              <a:rPr lang="en-US" sz="2000" i="1" dirty="0">
                <a:solidFill>
                  <a:srgbClr val="0033CC"/>
                </a:solidFill>
              </a:rPr>
              <a:t> </a:t>
            </a:r>
            <a:r>
              <a:rPr lang="en-US" sz="2000" i="1" dirty="0" err="1">
                <a:solidFill>
                  <a:srgbClr val="0033CC"/>
                </a:solidFill>
              </a:rPr>
              <a:t>hiểm</a:t>
            </a:r>
            <a:r>
              <a:rPr lang="en-US" sz="2000" i="1" dirty="0">
                <a:solidFill>
                  <a:srgbClr val="0033CC"/>
                </a:solidFill>
              </a:rPr>
              <a:t>)</a:t>
            </a:r>
          </a:p>
        </p:txBody>
      </p:sp>
      <p:sp>
        <p:nvSpPr>
          <p:cNvPr id="26" name="Rectangle 25"/>
          <p:cNvSpPr/>
          <p:nvPr/>
        </p:nvSpPr>
        <p:spPr>
          <a:xfrm>
            <a:off x="2859578" y="5120640"/>
            <a:ext cx="8811492" cy="14962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b="1" dirty="0">
                <a:solidFill>
                  <a:srgbClr val="0033CC"/>
                </a:solidFill>
              </a:rPr>
              <a:t>Bạo </a:t>
            </a:r>
            <a:r>
              <a:rPr lang="en-US" sz="2400" b="1" dirty="0" err="1">
                <a:solidFill>
                  <a:srgbClr val="0033CC"/>
                </a:solidFill>
              </a:rPr>
              <a:t>hành</a:t>
            </a:r>
            <a:r>
              <a:rPr lang="en-US" sz="2400" b="1" dirty="0">
                <a:solidFill>
                  <a:srgbClr val="0033CC"/>
                </a:solidFill>
              </a:rPr>
              <a:t> xã </a:t>
            </a:r>
            <a:r>
              <a:rPr lang="en-US" sz="2400" b="1" dirty="0" err="1">
                <a:solidFill>
                  <a:srgbClr val="0033CC"/>
                </a:solidFill>
              </a:rPr>
              <a:t>hội</a:t>
            </a:r>
            <a:endParaRPr lang="en-US" sz="2400" b="1" dirty="0">
              <a:solidFill>
                <a:srgbClr val="0033CC"/>
              </a:solidFill>
            </a:endParaRPr>
          </a:p>
          <a:p>
            <a:pPr lvl="0" algn="just"/>
            <a:r>
              <a:rPr lang="en-US" sz="2400" dirty="0">
                <a:solidFill>
                  <a:srgbClr val="0033CC"/>
                </a:solidFill>
              </a:rPr>
              <a:t> </a:t>
            </a:r>
            <a:r>
              <a:rPr lang="en-US" sz="2400" dirty="0" err="1">
                <a:solidFill>
                  <a:srgbClr val="FF0000"/>
                </a:solidFill>
              </a:rPr>
              <a:t>Bao</a:t>
            </a:r>
            <a:r>
              <a:rPr lang="en-US" sz="2400" dirty="0">
                <a:solidFill>
                  <a:srgbClr val="FF0000"/>
                </a:solidFill>
              </a:rPr>
              <a:t> </a:t>
            </a:r>
            <a:r>
              <a:rPr lang="en-US" sz="2400" dirty="0" err="1">
                <a:solidFill>
                  <a:srgbClr val="FF0000"/>
                </a:solidFill>
              </a:rPr>
              <a:t>vây</a:t>
            </a:r>
            <a:r>
              <a:rPr lang="en-US" sz="2400" dirty="0">
                <a:solidFill>
                  <a:srgbClr val="FF0000"/>
                </a:solidFill>
              </a:rPr>
              <a:t> </a:t>
            </a:r>
            <a:r>
              <a:rPr lang="en-US" sz="2400" dirty="0" err="1">
                <a:solidFill>
                  <a:srgbClr val="0033CC"/>
                </a:solidFill>
              </a:rPr>
              <a:t>kinh</a:t>
            </a:r>
            <a:r>
              <a:rPr lang="en-US" sz="2400" dirty="0">
                <a:solidFill>
                  <a:srgbClr val="0033CC"/>
                </a:solidFill>
              </a:rPr>
              <a:t> </a:t>
            </a:r>
            <a:r>
              <a:rPr lang="en-US" sz="2400" dirty="0" err="1">
                <a:solidFill>
                  <a:srgbClr val="0033CC"/>
                </a:solidFill>
              </a:rPr>
              <a:t>tế</a:t>
            </a:r>
            <a:r>
              <a:rPr lang="en-US" sz="2400" dirty="0">
                <a:solidFill>
                  <a:srgbClr val="0033CC"/>
                </a:solidFill>
              </a:rPr>
              <a:t>, </a:t>
            </a:r>
            <a:r>
              <a:rPr lang="en-US" sz="2400" dirty="0" err="1">
                <a:solidFill>
                  <a:srgbClr val="FF0000"/>
                </a:solidFill>
              </a:rPr>
              <a:t>ngăn</a:t>
            </a:r>
            <a:r>
              <a:rPr lang="en-US" sz="2400" dirty="0">
                <a:solidFill>
                  <a:srgbClr val="FF0000"/>
                </a:solidFill>
              </a:rPr>
              <a:t> </a:t>
            </a:r>
            <a:r>
              <a:rPr lang="en-US" sz="2400" dirty="0" err="1">
                <a:solidFill>
                  <a:srgbClr val="FF0000"/>
                </a:solidFill>
              </a:rPr>
              <a:t>cách</a:t>
            </a:r>
            <a:r>
              <a:rPr lang="en-US" sz="2400" dirty="0">
                <a:solidFill>
                  <a:srgbClr val="FF0000"/>
                </a:solidFill>
              </a:rPr>
              <a:t> </a:t>
            </a:r>
            <a:r>
              <a:rPr lang="en-US" sz="2400" dirty="0" err="1">
                <a:solidFill>
                  <a:srgbClr val="0033CC"/>
                </a:solidFill>
              </a:rPr>
              <a:t>giao</a:t>
            </a:r>
            <a:r>
              <a:rPr lang="en-US" sz="2400" dirty="0">
                <a:solidFill>
                  <a:srgbClr val="0033CC"/>
                </a:solidFill>
              </a:rPr>
              <a:t> </a:t>
            </a:r>
            <a:r>
              <a:rPr lang="en-US" sz="2400" dirty="0" err="1">
                <a:solidFill>
                  <a:srgbClr val="0033CC"/>
                </a:solidFill>
              </a:rPr>
              <a:t>tiếp</a:t>
            </a:r>
            <a:r>
              <a:rPr lang="en-US" sz="2400" dirty="0">
                <a:solidFill>
                  <a:srgbClr val="0033CC"/>
                </a:solidFill>
              </a:rPr>
              <a:t>, </a:t>
            </a:r>
            <a:r>
              <a:rPr lang="en-US" sz="2400" dirty="0" err="1">
                <a:solidFill>
                  <a:srgbClr val="FF0000"/>
                </a:solidFill>
              </a:rPr>
              <a:t>hạn</a:t>
            </a:r>
            <a:r>
              <a:rPr lang="en-US" sz="2400" dirty="0">
                <a:solidFill>
                  <a:srgbClr val="FF0000"/>
                </a:solidFill>
              </a:rPr>
              <a:t> </a:t>
            </a:r>
            <a:r>
              <a:rPr lang="en-US" sz="2400" dirty="0" err="1">
                <a:solidFill>
                  <a:srgbClr val="FF0000"/>
                </a:solidFill>
              </a:rPr>
              <a:t>chế</a:t>
            </a:r>
            <a:r>
              <a:rPr lang="en-US" sz="2400" dirty="0">
                <a:solidFill>
                  <a:srgbClr val="FF0000"/>
                </a:solidFill>
              </a:rPr>
              <a:t> </a:t>
            </a:r>
            <a:r>
              <a:rPr lang="en-US" sz="2400" dirty="0" err="1">
                <a:solidFill>
                  <a:srgbClr val="0033CC"/>
                </a:solidFill>
              </a:rPr>
              <a:t>hoạt</a:t>
            </a:r>
            <a:r>
              <a:rPr lang="en-US" sz="2400" dirty="0">
                <a:solidFill>
                  <a:srgbClr val="0033CC"/>
                </a:solidFill>
              </a:rPr>
              <a:t> </a:t>
            </a:r>
            <a:r>
              <a:rPr lang="en-US" sz="2400" dirty="0" err="1">
                <a:solidFill>
                  <a:srgbClr val="0033CC"/>
                </a:solidFill>
              </a:rPr>
              <a:t>động</a:t>
            </a:r>
            <a:r>
              <a:rPr lang="en-US" sz="2400" dirty="0">
                <a:solidFill>
                  <a:srgbClr val="0033CC"/>
                </a:solidFill>
              </a:rPr>
              <a:t> </a:t>
            </a:r>
            <a:r>
              <a:rPr lang="en-US" sz="2400" dirty="0" err="1">
                <a:solidFill>
                  <a:srgbClr val="0033CC"/>
                </a:solidFill>
              </a:rPr>
              <a:t>mang</a:t>
            </a:r>
            <a:r>
              <a:rPr lang="en-US" sz="2400" dirty="0">
                <a:solidFill>
                  <a:srgbClr val="0033CC"/>
                </a:solidFill>
              </a:rPr>
              <a:t> </a:t>
            </a:r>
            <a:r>
              <a:rPr lang="en-US" sz="2400" dirty="0" err="1">
                <a:solidFill>
                  <a:srgbClr val="0033CC"/>
                </a:solidFill>
              </a:rPr>
              <a:t>tính</a:t>
            </a:r>
            <a:r>
              <a:rPr lang="en-US" sz="2400" dirty="0">
                <a:solidFill>
                  <a:srgbClr val="0033CC"/>
                </a:solidFill>
              </a:rPr>
              <a:t> </a:t>
            </a:r>
            <a:r>
              <a:rPr lang="en-US" sz="2400" dirty="0" err="1">
                <a:solidFill>
                  <a:srgbClr val="0033CC"/>
                </a:solidFill>
              </a:rPr>
              <a:t>cộng</a:t>
            </a:r>
            <a:r>
              <a:rPr lang="en-US" sz="2400" dirty="0">
                <a:solidFill>
                  <a:srgbClr val="0033CC"/>
                </a:solidFill>
              </a:rPr>
              <a:t> </a:t>
            </a:r>
            <a:r>
              <a:rPr lang="en-US" sz="2400" dirty="0" err="1">
                <a:solidFill>
                  <a:srgbClr val="0033CC"/>
                </a:solidFill>
              </a:rPr>
              <a:t>đồng</a:t>
            </a:r>
            <a:endParaRPr lang="en-US" sz="2400" dirty="0">
              <a:solidFill>
                <a:srgbClr val="0033CC"/>
              </a:solidFill>
            </a:endParaRPr>
          </a:p>
        </p:txBody>
      </p:sp>
      <p:sp>
        <p:nvSpPr>
          <p:cNvPr id="9" name="Oval 8"/>
          <p:cNvSpPr/>
          <p:nvPr/>
        </p:nvSpPr>
        <p:spPr>
          <a:xfrm>
            <a:off x="2643449" y="290945"/>
            <a:ext cx="473824" cy="4655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1</a:t>
            </a:r>
          </a:p>
        </p:txBody>
      </p:sp>
      <p:sp>
        <p:nvSpPr>
          <p:cNvPr id="27" name="Oval 26"/>
          <p:cNvSpPr/>
          <p:nvPr/>
        </p:nvSpPr>
        <p:spPr>
          <a:xfrm>
            <a:off x="2643449" y="1837113"/>
            <a:ext cx="473824" cy="4655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2</a:t>
            </a:r>
          </a:p>
        </p:txBody>
      </p:sp>
      <p:sp>
        <p:nvSpPr>
          <p:cNvPr id="28" name="Oval 27"/>
          <p:cNvSpPr/>
          <p:nvPr/>
        </p:nvSpPr>
        <p:spPr>
          <a:xfrm>
            <a:off x="2643449" y="3471949"/>
            <a:ext cx="473824" cy="4655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3</a:t>
            </a:r>
          </a:p>
        </p:txBody>
      </p:sp>
      <p:sp>
        <p:nvSpPr>
          <p:cNvPr id="29" name="Oval 28"/>
          <p:cNvSpPr/>
          <p:nvPr/>
        </p:nvSpPr>
        <p:spPr>
          <a:xfrm>
            <a:off x="2643449" y="5031971"/>
            <a:ext cx="473824" cy="4655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4</a:t>
            </a:r>
          </a:p>
        </p:txBody>
      </p:sp>
    </p:spTree>
    <p:extLst>
      <p:ext uri="{BB962C8B-B14F-4D97-AF65-F5344CB8AC3E}">
        <p14:creationId xmlns:p14="http://schemas.microsoft.com/office/powerpoint/2010/main" val="16125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40329" y="1429788"/>
            <a:ext cx="2103120" cy="40316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TÌNH TRẠNG</a:t>
            </a:r>
          </a:p>
          <a:p>
            <a:pPr algn="ctr"/>
            <a:r>
              <a:rPr lang="en-US" sz="2400" b="1" dirty="0">
                <a:solidFill>
                  <a:srgbClr val="FF0000"/>
                </a:solidFill>
              </a:rPr>
              <a:t>BẠO HÀNH</a:t>
            </a:r>
          </a:p>
        </p:txBody>
      </p:sp>
      <p:sp>
        <p:nvSpPr>
          <p:cNvPr id="4" name="Rectangle 3"/>
          <p:cNvSpPr/>
          <p:nvPr/>
        </p:nvSpPr>
        <p:spPr>
          <a:xfrm>
            <a:off x="2859578" y="290944"/>
            <a:ext cx="8811492" cy="166808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r>
              <a:rPr lang="en-US" sz="2400" b="1" dirty="0">
                <a:solidFill>
                  <a:srgbClr val="0033CC"/>
                </a:solidFill>
              </a:rPr>
              <a:t>Bạo </a:t>
            </a:r>
            <a:r>
              <a:rPr lang="en-US" sz="2400" b="1" dirty="0" err="1">
                <a:solidFill>
                  <a:srgbClr val="0033CC"/>
                </a:solidFill>
              </a:rPr>
              <a:t>hành</a:t>
            </a:r>
            <a:r>
              <a:rPr lang="en-US" sz="2400" b="1" dirty="0">
                <a:solidFill>
                  <a:srgbClr val="0033CC"/>
                </a:solidFill>
              </a:rPr>
              <a:t> thể </a:t>
            </a:r>
            <a:r>
              <a:rPr lang="en-US" sz="2400" b="1" dirty="0" err="1">
                <a:solidFill>
                  <a:srgbClr val="0033CC"/>
                </a:solidFill>
              </a:rPr>
              <a:t>xác</a:t>
            </a:r>
            <a:endParaRPr lang="en-US" sz="2400" dirty="0">
              <a:solidFill>
                <a:srgbClr val="0033CC"/>
              </a:solidFill>
            </a:endParaRPr>
          </a:p>
          <a:p>
            <a:pPr algn="ctr"/>
            <a:r>
              <a:rPr lang="en-US" sz="2400" dirty="0">
                <a:solidFill>
                  <a:srgbClr val="0033CC"/>
                </a:solidFill>
              </a:rPr>
              <a:t>	</a:t>
            </a:r>
            <a:r>
              <a:rPr lang="en-US" sz="2000" dirty="0" err="1">
                <a:solidFill>
                  <a:srgbClr val="0033CC"/>
                </a:solidFill>
              </a:rPr>
              <a:t>Nạn</a:t>
            </a:r>
            <a:r>
              <a:rPr lang="en-US" sz="2000" dirty="0">
                <a:solidFill>
                  <a:srgbClr val="0033CC"/>
                </a:solidFill>
              </a:rPr>
              <a:t> </a:t>
            </a:r>
            <a:r>
              <a:rPr lang="en-US" sz="2000" dirty="0" err="1">
                <a:solidFill>
                  <a:srgbClr val="0033CC"/>
                </a:solidFill>
              </a:rPr>
              <a:t>nhân</a:t>
            </a:r>
            <a:r>
              <a:rPr lang="en-US" sz="2000" dirty="0">
                <a:solidFill>
                  <a:srgbClr val="0033CC"/>
                </a:solidFill>
              </a:rPr>
              <a:t> </a:t>
            </a:r>
            <a:r>
              <a:rPr lang="en-US" sz="2000" dirty="0" err="1">
                <a:solidFill>
                  <a:srgbClr val="0033CC"/>
                </a:solidFill>
              </a:rPr>
              <a:t>chủ</a:t>
            </a:r>
            <a:r>
              <a:rPr lang="en-US" sz="2000" dirty="0">
                <a:solidFill>
                  <a:srgbClr val="0033CC"/>
                </a:solidFill>
              </a:rPr>
              <a:t> </a:t>
            </a:r>
            <a:r>
              <a:rPr lang="en-US" sz="2000" dirty="0" err="1">
                <a:solidFill>
                  <a:srgbClr val="0033CC"/>
                </a:solidFill>
              </a:rPr>
              <a:t>yếu</a:t>
            </a:r>
            <a:r>
              <a:rPr lang="en-US" sz="2000" dirty="0">
                <a:solidFill>
                  <a:srgbClr val="0033CC"/>
                </a:solidFill>
              </a:rPr>
              <a:t> </a:t>
            </a:r>
            <a:r>
              <a:rPr lang="en-US" sz="2000" dirty="0" err="1">
                <a:solidFill>
                  <a:srgbClr val="0033CC"/>
                </a:solidFill>
              </a:rPr>
              <a:t>là</a:t>
            </a:r>
            <a:r>
              <a:rPr lang="en-US" sz="2000" dirty="0">
                <a:solidFill>
                  <a:srgbClr val="0033CC"/>
                </a:solidFill>
              </a:rPr>
              <a:t> </a:t>
            </a:r>
            <a:r>
              <a:rPr lang="en-US" sz="2000" dirty="0" err="1">
                <a:solidFill>
                  <a:srgbClr val="0033CC"/>
                </a:solidFill>
              </a:rPr>
              <a:t>phụ</a:t>
            </a:r>
            <a:r>
              <a:rPr lang="en-US" sz="2000" dirty="0">
                <a:solidFill>
                  <a:srgbClr val="0033CC"/>
                </a:solidFill>
              </a:rPr>
              <a:t> </a:t>
            </a:r>
            <a:r>
              <a:rPr lang="en-US" sz="2000" dirty="0" err="1">
                <a:solidFill>
                  <a:srgbClr val="0033CC"/>
                </a:solidFill>
              </a:rPr>
              <a:t>nữ</a:t>
            </a:r>
            <a:r>
              <a:rPr lang="en-US" sz="2000" dirty="0">
                <a:solidFill>
                  <a:srgbClr val="0033CC"/>
                </a:solidFill>
              </a:rPr>
              <a:t>, </a:t>
            </a:r>
            <a:r>
              <a:rPr lang="en-US" sz="2000" dirty="0" err="1">
                <a:solidFill>
                  <a:srgbClr val="0033CC"/>
                </a:solidFill>
              </a:rPr>
              <a:t>và</a:t>
            </a:r>
            <a:r>
              <a:rPr lang="en-US" sz="2000" dirty="0">
                <a:solidFill>
                  <a:srgbClr val="0033CC"/>
                </a:solidFill>
              </a:rPr>
              <a:t> </a:t>
            </a:r>
            <a:r>
              <a:rPr lang="en-US" sz="2000" dirty="0" err="1">
                <a:solidFill>
                  <a:srgbClr val="0033CC"/>
                </a:solidFill>
              </a:rPr>
              <a:t>số</a:t>
            </a:r>
            <a:r>
              <a:rPr lang="en-US" sz="2000" dirty="0">
                <a:solidFill>
                  <a:srgbClr val="0033CC"/>
                </a:solidFill>
              </a:rPr>
              <a:t> </a:t>
            </a:r>
            <a:r>
              <a:rPr lang="en-US" sz="2000" dirty="0" err="1">
                <a:solidFill>
                  <a:srgbClr val="0033CC"/>
                </a:solidFill>
              </a:rPr>
              <a:t>ít</a:t>
            </a:r>
            <a:r>
              <a:rPr lang="en-US" sz="2000" dirty="0">
                <a:solidFill>
                  <a:srgbClr val="0033CC"/>
                </a:solidFill>
              </a:rPr>
              <a:t> </a:t>
            </a:r>
            <a:r>
              <a:rPr lang="en-US" sz="2000" dirty="0" err="1">
                <a:solidFill>
                  <a:srgbClr val="0033CC"/>
                </a:solidFill>
              </a:rPr>
              <a:t>là</a:t>
            </a:r>
            <a:r>
              <a:rPr lang="en-US" sz="2000" dirty="0">
                <a:solidFill>
                  <a:srgbClr val="0033CC"/>
                </a:solidFill>
              </a:rPr>
              <a:t> </a:t>
            </a:r>
            <a:r>
              <a:rPr lang="en-US" sz="2000" dirty="0" err="1">
                <a:solidFill>
                  <a:srgbClr val="0033CC"/>
                </a:solidFill>
              </a:rPr>
              <a:t>đàn</a:t>
            </a:r>
            <a:r>
              <a:rPr lang="en-US" sz="2000" dirty="0">
                <a:solidFill>
                  <a:srgbClr val="0033CC"/>
                </a:solidFill>
              </a:rPr>
              <a:t> </a:t>
            </a:r>
            <a:r>
              <a:rPr lang="en-US" sz="2000" dirty="0" err="1">
                <a:solidFill>
                  <a:srgbClr val="0033CC"/>
                </a:solidFill>
              </a:rPr>
              <a:t>ông</a:t>
            </a:r>
            <a:r>
              <a:rPr lang="en-US" sz="2000" dirty="0">
                <a:solidFill>
                  <a:srgbClr val="0033CC"/>
                </a:solidFill>
              </a:rPr>
              <a:t>. Theo WHO, 38% </a:t>
            </a:r>
            <a:r>
              <a:rPr lang="en-US" sz="2000" dirty="0" err="1">
                <a:solidFill>
                  <a:srgbClr val="0033CC"/>
                </a:solidFill>
              </a:rPr>
              <a:t>phụ</a:t>
            </a:r>
            <a:r>
              <a:rPr lang="en-US" sz="2000" dirty="0">
                <a:solidFill>
                  <a:srgbClr val="0033CC"/>
                </a:solidFill>
              </a:rPr>
              <a:t> </a:t>
            </a:r>
            <a:r>
              <a:rPr lang="en-US" sz="2000" dirty="0" err="1">
                <a:solidFill>
                  <a:srgbClr val="0033CC"/>
                </a:solidFill>
              </a:rPr>
              <a:t>nữ</a:t>
            </a:r>
            <a:r>
              <a:rPr lang="en-US" sz="2000" dirty="0">
                <a:solidFill>
                  <a:srgbClr val="0033CC"/>
                </a:solidFill>
              </a:rPr>
              <a:t> </a:t>
            </a:r>
            <a:r>
              <a:rPr lang="en-US" sz="2000" dirty="0" err="1">
                <a:solidFill>
                  <a:srgbClr val="0033CC"/>
                </a:solidFill>
              </a:rPr>
              <a:t>bị</a:t>
            </a:r>
            <a:r>
              <a:rPr lang="en-US" sz="2000" dirty="0">
                <a:solidFill>
                  <a:srgbClr val="0033CC"/>
                </a:solidFill>
              </a:rPr>
              <a:t> bạo </a:t>
            </a:r>
            <a:r>
              <a:rPr lang="en-US" sz="2000" dirty="0" err="1">
                <a:solidFill>
                  <a:srgbClr val="0033CC"/>
                </a:solidFill>
              </a:rPr>
              <a:t>hành</a:t>
            </a:r>
            <a:r>
              <a:rPr lang="en-US" sz="2000" dirty="0">
                <a:solidFill>
                  <a:srgbClr val="0033CC"/>
                </a:solidFill>
              </a:rPr>
              <a:t> thể </a:t>
            </a:r>
            <a:r>
              <a:rPr lang="en-US" sz="2000" dirty="0" err="1">
                <a:solidFill>
                  <a:srgbClr val="0033CC"/>
                </a:solidFill>
              </a:rPr>
              <a:t>xác</a:t>
            </a:r>
            <a:r>
              <a:rPr lang="en-US" sz="2000" dirty="0">
                <a:solidFill>
                  <a:srgbClr val="0033CC"/>
                </a:solidFill>
              </a:rPr>
              <a:t> (</a:t>
            </a:r>
            <a:r>
              <a:rPr lang="en-US" sz="2000" dirty="0" err="1">
                <a:solidFill>
                  <a:srgbClr val="0033CC"/>
                </a:solidFill>
              </a:rPr>
              <a:t>Tại</a:t>
            </a:r>
            <a:r>
              <a:rPr lang="en-US" sz="2000" dirty="0">
                <a:solidFill>
                  <a:srgbClr val="0033CC"/>
                </a:solidFill>
              </a:rPr>
              <a:t> Anh, 37%, Canada, </a:t>
            </a:r>
            <a:r>
              <a:rPr lang="en-US" sz="2000" dirty="0" err="1">
                <a:solidFill>
                  <a:srgbClr val="0033CC"/>
                </a:solidFill>
              </a:rPr>
              <a:t>Úc</a:t>
            </a:r>
            <a:r>
              <a:rPr lang="en-US" sz="2000" dirty="0">
                <a:solidFill>
                  <a:srgbClr val="0033CC"/>
                </a:solidFill>
              </a:rPr>
              <a:t>, Nam Phi, Israel </a:t>
            </a:r>
            <a:r>
              <a:rPr lang="en-US" sz="2000" dirty="0" err="1">
                <a:solidFill>
                  <a:srgbClr val="0033CC"/>
                </a:solidFill>
              </a:rPr>
              <a:t>và</a:t>
            </a:r>
            <a:r>
              <a:rPr lang="en-US" sz="2000" dirty="0">
                <a:solidFill>
                  <a:srgbClr val="0033CC"/>
                </a:solidFill>
              </a:rPr>
              <a:t> </a:t>
            </a:r>
            <a:r>
              <a:rPr lang="en-US" sz="2000" dirty="0" err="1">
                <a:solidFill>
                  <a:srgbClr val="0033CC"/>
                </a:solidFill>
              </a:rPr>
              <a:t>Mỹ</a:t>
            </a:r>
            <a:r>
              <a:rPr lang="en-US" sz="2000" dirty="0">
                <a:solidFill>
                  <a:srgbClr val="0033CC"/>
                </a:solidFill>
              </a:rPr>
              <a:t> </a:t>
            </a:r>
            <a:r>
              <a:rPr lang="en-US" sz="2000" dirty="0" err="1">
                <a:solidFill>
                  <a:srgbClr val="0033CC"/>
                </a:solidFill>
              </a:rPr>
              <a:t>đạt</a:t>
            </a:r>
            <a:r>
              <a:rPr lang="en-US" sz="2000" dirty="0">
                <a:solidFill>
                  <a:srgbClr val="0033CC"/>
                </a:solidFill>
              </a:rPr>
              <a:t> </a:t>
            </a:r>
            <a:r>
              <a:rPr lang="en-US" sz="2000" dirty="0" err="1">
                <a:solidFill>
                  <a:srgbClr val="0033CC"/>
                </a:solidFill>
              </a:rPr>
              <a:t>từ</a:t>
            </a:r>
            <a:r>
              <a:rPr lang="en-US" sz="2000" dirty="0">
                <a:solidFill>
                  <a:srgbClr val="0033CC"/>
                </a:solidFill>
              </a:rPr>
              <a:t> 40% </a:t>
            </a:r>
            <a:r>
              <a:rPr lang="en-US" sz="2000" dirty="0" err="1">
                <a:solidFill>
                  <a:srgbClr val="0033CC"/>
                </a:solidFill>
              </a:rPr>
              <a:t>đến</a:t>
            </a:r>
            <a:r>
              <a:rPr lang="en-US" sz="2000" dirty="0">
                <a:solidFill>
                  <a:srgbClr val="0033CC"/>
                </a:solidFill>
              </a:rPr>
              <a:t> 70%). </a:t>
            </a:r>
            <a:r>
              <a:rPr lang="en-US" sz="2000" dirty="0" err="1">
                <a:solidFill>
                  <a:srgbClr val="0033CC"/>
                </a:solidFill>
              </a:rPr>
              <a:t>Trung</a:t>
            </a:r>
            <a:r>
              <a:rPr lang="en-US" sz="2000" dirty="0">
                <a:solidFill>
                  <a:srgbClr val="0033CC"/>
                </a:solidFill>
              </a:rPr>
              <a:t> </a:t>
            </a:r>
            <a:r>
              <a:rPr lang="en-US" sz="2000" dirty="0" err="1">
                <a:solidFill>
                  <a:srgbClr val="0033CC"/>
                </a:solidFill>
              </a:rPr>
              <a:t>Đông</a:t>
            </a:r>
            <a:r>
              <a:rPr lang="en-US" sz="2000" dirty="0">
                <a:solidFill>
                  <a:srgbClr val="0033CC"/>
                </a:solidFill>
              </a:rPr>
              <a:t>: </a:t>
            </a:r>
            <a:r>
              <a:rPr lang="en-US" sz="2000" dirty="0">
                <a:solidFill>
                  <a:srgbClr val="FF0000"/>
                </a:solidFill>
              </a:rPr>
              <a:t>"</a:t>
            </a:r>
            <a:r>
              <a:rPr lang="en-US" sz="2000" dirty="0" err="1">
                <a:solidFill>
                  <a:srgbClr val="FF0000"/>
                </a:solidFill>
              </a:rPr>
              <a:t>giết</a:t>
            </a:r>
            <a:r>
              <a:rPr lang="en-US" sz="2000" dirty="0">
                <a:solidFill>
                  <a:srgbClr val="FF0000"/>
                </a:solidFill>
              </a:rPr>
              <a:t> </a:t>
            </a:r>
            <a:r>
              <a:rPr lang="en-US" sz="2000" dirty="0" err="1">
                <a:solidFill>
                  <a:srgbClr val="FF0000"/>
                </a:solidFill>
              </a:rPr>
              <a:t>danh</a:t>
            </a:r>
            <a:r>
              <a:rPr lang="en-US" sz="2000" dirty="0">
                <a:solidFill>
                  <a:srgbClr val="FF0000"/>
                </a:solidFill>
              </a:rPr>
              <a:t> </a:t>
            </a:r>
            <a:r>
              <a:rPr lang="en-US" sz="2000" dirty="0" err="1">
                <a:solidFill>
                  <a:srgbClr val="FF0000"/>
                </a:solidFill>
              </a:rPr>
              <a:t>dự</a:t>
            </a:r>
            <a:r>
              <a:rPr lang="en-US" sz="2000" dirty="0">
                <a:solidFill>
                  <a:srgbClr val="FF0000"/>
                </a:solidFill>
              </a:rPr>
              <a:t>“. </a:t>
            </a:r>
            <a:r>
              <a:rPr lang="en-US" sz="2000" dirty="0" err="1">
                <a:solidFill>
                  <a:srgbClr val="0033CC"/>
                </a:solidFill>
              </a:rPr>
              <a:t>Tục</a:t>
            </a:r>
            <a:r>
              <a:rPr lang="en-US" sz="2000" dirty="0">
                <a:solidFill>
                  <a:srgbClr val="0033CC"/>
                </a:solidFill>
              </a:rPr>
              <a:t> </a:t>
            </a:r>
            <a:r>
              <a:rPr lang="en-US" sz="2000" dirty="0" err="1">
                <a:solidFill>
                  <a:srgbClr val="0033CC"/>
                </a:solidFill>
              </a:rPr>
              <a:t>cổ</a:t>
            </a:r>
            <a:r>
              <a:rPr lang="en-US" sz="2000" dirty="0">
                <a:solidFill>
                  <a:srgbClr val="0033CC"/>
                </a:solidFill>
              </a:rPr>
              <a:t> </a:t>
            </a:r>
            <a:r>
              <a:rPr lang="en-US" sz="2000" dirty="0" err="1">
                <a:solidFill>
                  <a:srgbClr val="0033CC"/>
                </a:solidFill>
              </a:rPr>
              <a:t>nhiều</a:t>
            </a:r>
            <a:r>
              <a:rPr lang="en-US" sz="2000" dirty="0">
                <a:solidFill>
                  <a:srgbClr val="0033CC"/>
                </a:solidFill>
              </a:rPr>
              <a:t> </a:t>
            </a:r>
            <a:r>
              <a:rPr lang="en-US" sz="2000" dirty="0" err="1">
                <a:solidFill>
                  <a:srgbClr val="0033CC"/>
                </a:solidFill>
              </a:rPr>
              <a:t>quốc</a:t>
            </a:r>
            <a:r>
              <a:rPr lang="en-US" sz="2000" dirty="0">
                <a:solidFill>
                  <a:srgbClr val="0033CC"/>
                </a:solidFill>
              </a:rPr>
              <a:t> gia: </a:t>
            </a:r>
            <a:r>
              <a:rPr lang="en-US" sz="2000" dirty="0">
                <a:solidFill>
                  <a:srgbClr val="FF0000"/>
                </a:solidFill>
              </a:rPr>
              <a:t>“</a:t>
            </a:r>
            <a:r>
              <a:rPr lang="en-US" sz="2000" dirty="0" err="1">
                <a:solidFill>
                  <a:srgbClr val="FF0000"/>
                </a:solidFill>
              </a:rPr>
              <a:t>Thiêu</a:t>
            </a:r>
            <a:r>
              <a:rPr lang="en-US" sz="2000" dirty="0">
                <a:solidFill>
                  <a:srgbClr val="FF0000"/>
                </a:solidFill>
              </a:rPr>
              <a:t> </a:t>
            </a:r>
            <a:r>
              <a:rPr lang="en-US" sz="2000" dirty="0" err="1">
                <a:solidFill>
                  <a:srgbClr val="FF0000"/>
                </a:solidFill>
              </a:rPr>
              <a:t>sống</a:t>
            </a:r>
            <a:r>
              <a:rPr lang="en-US" sz="2000" dirty="0">
                <a:solidFill>
                  <a:srgbClr val="FF0000"/>
                </a:solidFill>
              </a:rPr>
              <a:t> </a:t>
            </a:r>
            <a:r>
              <a:rPr lang="en-US" sz="2000" dirty="0" err="1">
                <a:solidFill>
                  <a:srgbClr val="FF0000"/>
                </a:solidFill>
              </a:rPr>
              <a:t>cô</a:t>
            </a:r>
            <a:r>
              <a:rPr lang="en-US" sz="2000" dirty="0">
                <a:solidFill>
                  <a:srgbClr val="FF0000"/>
                </a:solidFill>
              </a:rPr>
              <a:t> </a:t>
            </a:r>
            <a:r>
              <a:rPr lang="en-US" sz="2000" dirty="0" err="1">
                <a:solidFill>
                  <a:srgbClr val="FF0000"/>
                </a:solidFill>
              </a:rPr>
              <a:t>dâu</a:t>
            </a:r>
            <a:r>
              <a:rPr lang="en-US" sz="2000" dirty="0">
                <a:solidFill>
                  <a:srgbClr val="FF0000"/>
                </a:solidFill>
              </a:rPr>
              <a:t>” </a:t>
            </a:r>
            <a:r>
              <a:rPr lang="en-US" i="1" dirty="0">
                <a:solidFill>
                  <a:srgbClr val="0033CC"/>
                </a:solidFill>
              </a:rPr>
              <a:t>(</a:t>
            </a:r>
            <a:r>
              <a:rPr lang="en-US" i="1" dirty="0" err="1">
                <a:solidFill>
                  <a:srgbClr val="0033CC"/>
                </a:solidFill>
              </a:rPr>
              <a:t>năm</a:t>
            </a:r>
            <a:r>
              <a:rPr lang="en-US" i="1" dirty="0">
                <a:solidFill>
                  <a:srgbClr val="0033CC"/>
                </a:solidFill>
              </a:rPr>
              <a:t> 2011, </a:t>
            </a:r>
            <a:r>
              <a:rPr lang="en-US" i="1" dirty="0" err="1">
                <a:solidFill>
                  <a:srgbClr val="0033CC"/>
                </a:solidFill>
              </a:rPr>
              <a:t>đã</a:t>
            </a:r>
            <a:r>
              <a:rPr lang="en-US" i="1" dirty="0">
                <a:solidFill>
                  <a:srgbClr val="0033CC"/>
                </a:solidFill>
              </a:rPr>
              <a:t> </a:t>
            </a:r>
            <a:r>
              <a:rPr lang="en-US" i="1" dirty="0" err="1">
                <a:solidFill>
                  <a:srgbClr val="0033CC"/>
                </a:solidFill>
              </a:rPr>
              <a:t>có</a:t>
            </a:r>
            <a:r>
              <a:rPr lang="en-US" i="1" dirty="0">
                <a:solidFill>
                  <a:srgbClr val="0033CC"/>
                </a:solidFill>
              </a:rPr>
              <a:t> </a:t>
            </a:r>
            <a:r>
              <a:rPr lang="en-US" i="1" dirty="0">
                <a:solidFill>
                  <a:srgbClr val="FF0000"/>
                </a:solidFill>
              </a:rPr>
              <a:t>8.618</a:t>
            </a:r>
            <a:r>
              <a:rPr lang="en-US" i="1" dirty="0">
                <a:solidFill>
                  <a:srgbClr val="0033CC"/>
                </a:solidFill>
              </a:rPr>
              <a:t> </a:t>
            </a:r>
            <a:r>
              <a:rPr lang="en-US" i="1" dirty="0" err="1">
                <a:solidFill>
                  <a:srgbClr val="0033CC"/>
                </a:solidFill>
              </a:rPr>
              <a:t>vụ</a:t>
            </a:r>
            <a:r>
              <a:rPr lang="en-US" i="1" dirty="0">
                <a:solidFill>
                  <a:srgbClr val="0033CC"/>
                </a:solidFill>
              </a:rPr>
              <a:t> </a:t>
            </a:r>
            <a:r>
              <a:rPr lang="en-US" i="1" dirty="0" err="1">
                <a:solidFill>
                  <a:srgbClr val="0033CC"/>
                </a:solidFill>
              </a:rPr>
              <a:t>thiêu</a:t>
            </a:r>
            <a:r>
              <a:rPr lang="en-US" i="1" dirty="0">
                <a:solidFill>
                  <a:srgbClr val="0033CC"/>
                </a:solidFill>
              </a:rPr>
              <a:t> </a:t>
            </a:r>
            <a:r>
              <a:rPr lang="en-US" i="1" dirty="0" err="1">
                <a:solidFill>
                  <a:srgbClr val="0033CC"/>
                </a:solidFill>
              </a:rPr>
              <a:t>sống</a:t>
            </a:r>
            <a:r>
              <a:rPr lang="en-US" i="1" dirty="0">
                <a:solidFill>
                  <a:srgbClr val="0033CC"/>
                </a:solidFill>
              </a:rPr>
              <a:t> </a:t>
            </a:r>
            <a:r>
              <a:rPr lang="en-US" i="1" dirty="0" err="1">
                <a:solidFill>
                  <a:srgbClr val="0033CC"/>
                </a:solidFill>
              </a:rPr>
              <a:t>cô</a:t>
            </a:r>
            <a:r>
              <a:rPr lang="en-US" i="1" dirty="0">
                <a:solidFill>
                  <a:srgbClr val="0033CC"/>
                </a:solidFill>
              </a:rPr>
              <a:t> </a:t>
            </a:r>
            <a:r>
              <a:rPr lang="en-US" i="1" dirty="0" err="1">
                <a:solidFill>
                  <a:srgbClr val="0033CC"/>
                </a:solidFill>
              </a:rPr>
              <a:t>dâu</a:t>
            </a:r>
            <a:r>
              <a:rPr lang="en-US" i="1" dirty="0">
                <a:solidFill>
                  <a:srgbClr val="0033CC"/>
                </a:solidFill>
              </a:rPr>
              <a:t> ở Nam Á).</a:t>
            </a:r>
          </a:p>
        </p:txBody>
      </p:sp>
      <p:sp>
        <p:nvSpPr>
          <p:cNvPr id="24" name="Rectangle 23"/>
          <p:cNvSpPr/>
          <p:nvPr/>
        </p:nvSpPr>
        <p:spPr>
          <a:xfrm>
            <a:off x="2859578" y="2053243"/>
            <a:ext cx="8811492" cy="13244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2400" b="1" dirty="0">
                <a:solidFill>
                  <a:srgbClr val="0033CC"/>
                </a:solidFill>
              </a:rPr>
              <a:t>Bạo </a:t>
            </a:r>
            <a:r>
              <a:rPr lang="en-US" sz="2400" b="1" dirty="0" err="1">
                <a:solidFill>
                  <a:srgbClr val="0033CC"/>
                </a:solidFill>
              </a:rPr>
              <a:t>hành</a:t>
            </a:r>
            <a:r>
              <a:rPr lang="en-US" sz="2400" b="1" dirty="0">
                <a:solidFill>
                  <a:srgbClr val="0033CC"/>
                </a:solidFill>
              </a:rPr>
              <a:t> tình </a:t>
            </a:r>
            <a:r>
              <a:rPr lang="en-US" sz="2400" b="1" dirty="0" err="1">
                <a:solidFill>
                  <a:srgbClr val="0033CC"/>
                </a:solidFill>
              </a:rPr>
              <a:t>dục</a:t>
            </a:r>
            <a:endParaRPr lang="en-US" sz="2400" b="1" dirty="0">
              <a:solidFill>
                <a:srgbClr val="0033CC"/>
              </a:solidFill>
            </a:endParaRPr>
          </a:p>
          <a:p>
            <a:pPr lvl="0" algn="ctr"/>
            <a:r>
              <a:rPr lang="en-US" sz="2000" dirty="0">
                <a:solidFill>
                  <a:srgbClr val="0033CC"/>
                </a:solidFill>
              </a:rPr>
              <a:t>Bạo </a:t>
            </a:r>
            <a:r>
              <a:rPr lang="en-US" sz="2000" dirty="0" err="1">
                <a:solidFill>
                  <a:srgbClr val="0033CC"/>
                </a:solidFill>
              </a:rPr>
              <a:t>hành</a:t>
            </a:r>
            <a:r>
              <a:rPr lang="en-US" sz="2000" dirty="0">
                <a:solidFill>
                  <a:srgbClr val="0033CC"/>
                </a:solidFill>
              </a:rPr>
              <a:t> tình </a:t>
            </a:r>
            <a:r>
              <a:rPr lang="en-US" sz="2000" dirty="0" err="1">
                <a:solidFill>
                  <a:srgbClr val="0033CC"/>
                </a:solidFill>
              </a:rPr>
              <a:t>dục</a:t>
            </a:r>
            <a:r>
              <a:rPr lang="en-US" sz="2000" dirty="0">
                <a:solidFill>
                  <a:srgbClr val="0033CC"/>
                </a:solidFill>
              </a:rPr>
              <a:t> </a:t>
            </a:r>
            <a:r>
              <a:rPr lang="en-US" sz="2000" dirty="0" err="1">
                <a:solidFill>
                  <a:srgbClr val="0033CC"/>
                </a:solidFill>
              </a:rPr>
              <a:t>được</a:t>
            </a:r>
            <a:r>
              <a:rPr lang="en-US" sz="2000" dirty="0">
                <a:solidFill>
                  <a:srgbClr val="0033CC"/>
                </a:solidFill>
              </a:rPr>
              <a:t> </a:t>
            </a:r>
            <a:r>
              <a:rPr lang="en-US" sz="2000" dirty="0" err="1">
                <a:solidFill>
                  <a:srgbClr val="0033CC"/>
                </a:solidFill>
              </a:rPr>
              <a:t>phân</a:t>
            </a:r>
            <a:r>
              <a:rPr lang="en-US" sz="2000" dirty="0">
                <a:solidFill>
                  <a:srgbClr val="0033CC"/>
                </a:solidFill>
              </a:rPr>
              <a:t> chia </a:t>
            </a:r>
            <a:r>
              <a:rPr lang="en-US" sz="2000" dirty="0" err="1">
                <a:solidFill>
                  <a:srgbClr val="0033CC"/>
                </a:solidFill>
              </a:rPr>
              <a:t>thành</a:t>
            </a:r>
            <a:r>
              <a:rPr lang="en-US" sz="2000" dirty="0">
                <a:solidFill>
                  <a:srgbClr val="0033CC"/>
                </a:solidFill>
              </a:rPr>
              <a:t> 3 </a:t>
            </a:r>
            <a:r>
              <a:rPr lang="en-US" sz="2000" dirty="0" err="1">
                <a:solidFill>
                  <a:srgbClr val="0033CC"/>
                </a:solidFill>
              </a:rPr>
              <a:t>nhóm</a:t>
            </a:r>
            <a:r>
              <a:rPr lang="en-US" sz="2000" dirty="0">
                <a:solidFill>
                  <a:srgbClr val="0033CC"/>
                </a:solidFill>
              </a:rPr>
              <a:t> </a:t>
            </a:r>
            <a:r>
              <a:rPr lang="en-US" sz="2000" dirty="0" err="1">
                <a:solidFill>
                  <a:srgbClr val="0033CC"/>
                </a:solidFill>
              </a:rPr>
              <a:t>nhỏ</a:t>
            </a:r>
            <a:r>
              <a:rPr lang="en-US" sz="2000" dirty="0">
                <a:solidFill>
                  <a:srgbClr val="0033CC"/>
                </a:solidFill>
              </a:rPr>
              <a:t>: </a:t>
            </a:r>
            <a:r>
              <a:rPr lang="en-US" sz="2000" dirty="0" err="1">
                <a:solidFill>
                  <a:srgbClr val="0033CC"/>
                </a:solidFill>
              </a:rPr>
              <a:t>Thông</a:t>
            </a:r>
            <a:r>
              <a:rPr lang="en-US" sz="2000" dirty="0">
                <a:solidFill>
                  <a:srgbClr val="0033CC"/>
                </a:solidFill>
              </a:rPr>
              <a:t> </a:t>
            </a:r>
            <a:r>
              <a:rPr lang="en-US" sz="2000" dirty="0" err="1">
                <a:solidFill>
                  <a:srgbClr val="0033CC"/>
                </a:solidFill>
              </a:rPr>
              <a:t>thường</a:t>
            </a:r>
            <a:r>
              <a:rPr lang="en-US" sz="2000" dirty="0">
                <a:solidFill>
                  <a:srgbClr val="0033CC"/>
                </a:solidFill>
              </a:rPr>
              <a:t>, rối loạn, </a:t>
            </a:r>
            <a:r>
              <a:rPr lang="en-US" sz="2000" dirty="0" err="1">
                <a:solidFill>
                  <a:srgbClr val="0033CC"/>
                </a:solidFill>
              </a:rPr>
              <a:t>bệnh</a:t>
            </a:r>
            <a:r>
              <a:rPr lang="en-US" sz="2000" dirty="0">
                <a:solidFill>
                  <a:srgbClr val="0033CC"/>
                </a:solidFill>
              </a:rPr>
              <a:t> bạo </a:t>
            </a:r>
            <a:r>
              <a:rPr lang="en-US" sz="2000" dirty="0" err="1">
                <a:solidFill>
                  <a:srgbClr val="0033CC"/>
                </a:solidFill>
              </a:rPr>
              <a:t>dâm</a:t>
            </a:r>
            <a:r>
              <a:rPr lang="en-US" sz="2000" dirty="0">
                <a:solidFill>
                  <a:srgbClr val="0033CC"/>
                </a:solidFill>
              </a:rPr>
              <a:t>. </a:t>
            </a:r>
            <a:r>
              <a:rPr lang="en-US" sz="2000" dirty="0" err="1">
                <a:solidFill>
                  <a:srgbClr val="0033CC"/>
                </a:solidFill>
              </a:rPr>
              <a:t>Khó</a:t>
            </a:r>
            <a:r>
              <a:rPr lang="en-US" sz="2000" dirty="0">
                <a:solidFill>
                  <a:srgbClr val="0033CC"/>
                </a:solidFill>
              </a:rPr>
              <a:t> </a:t>
            </a:r>
            <a:r>
              <a:rPr lang="en-US" sz="2000" dirty="0" err="1">
                <a:solidFill>
                  <a:srgbClr val="0033CC"/>
                </a:solidFill>
              </a:rPr>
              <a:t>phát</a:t>
            </a:r>
            <a:r>
              <a:rPr lang="en-US" sz="2000" dirty="0">
                <a:solidFill>
                  <a:srgbClr val="0033CC"/>
                </a:solidFill>
              </a:rPr>
              <a:t> </a:t>
            </a:r>
            <a:r>
              <a:rPr lang="en-US" sz="2000" dirty="0" err="1">
                <a:solidFill>
                  <a:srgbClr val="0033CC"/>
                </a:solidFill>
              </a:rPr>
              <a:t>hiện</a:t>
            </a:r>
            <a:r>
              <a:rPr lang="en-US" sz="2000" dirty="0">
                <a:solidFill>
                  <a:srgbClr val="0033CC"/>
                </a:solidFill>
              </a:rPr>
              <a:t>, </a:t>
            </a:r>
            <a:r>
              <a:rPr lang="en-US" sz="2000" dirty="0" err="1">
                <a:solidFill>
                  <a:srgbClr val="0033CC"/>
                </a:solidFill>
              </a:rPr>
              <a:t>khó</a:t>
            </a:r>
            <a:r>
              <a:rPr lang="en-US" sz="2000" dirty="0">
                <a:solidFill>
                  <a:srgbClr val="0033CC"/>
                </a:solidFill>
              </a:rPr>
              <a:t> </a:t>
            </a:r>
            <a:r>
              <a:rPr lang="en-US" sz="2000" dirty="0" err="1">
                <a:solidFill>
                  <a:srgbClr val="0033CC"/>
                </a:solidFill>
              </a:rPr>
              <a:t>nói</a:t>
            </a:r>
            <a:r>
              <a:rPr lang="en-US" sz="2000" dirty="0">
                <a:solidFill>
                  <a:srgbClr val="0033CC"/>
                </a:solidFill>
              </a:rPr>
              <a:t>, </a:t>
            </a:r>
            <a:r>
              <a:rPr lang="en-US" sz="2000" dirty="0">
                <a:solidFill>
                  <a:srgbClr val="FF0000"/>
                </a:solidFill>
              </a:rPr>
              <a:t>cam </a:t>
            </a:r>
            <a:r>
              <a:rPr lang="en-US" sz="2000" dirty="0" err="1">
                <a:solidFill>
                  <a:srgbClr val="FF0000"/>
                </a:solidFill>
              </a:rPr>
              <a:t>chịu</a:t>
            </a:r>
            <a:r>
              <a:rPr lang="en-US" sz="2000" dirty="0">
                <a:solidFill>
                  <a:srgbClr val="FF0000"/>
                </a:solidFill>
              </a:rPr>
              <a:t>.</a:t>
            </a:r>
            <a:endParaRPr lang="en-US" sz="2000" i="1" dirty="0">
              <a:solidFill>
                <a:srgbClr val="FF0000"/>
              </a:solidFill>
            </a:endParaRPr>
          </a:p>
        </p:txBody>
      </p:sp>
      <p:sp>
        <p:nvSpPr>
          <p:cNvPr id="25" name="Rectangle 24"/>
          <p:cNvSpPr/>
          <p:nvPr/>
        </p:nvSpPr>
        <p:spPr>
          <a:xfrm>
            <a:off x="2859578" y="3471949"/>
            <a:ext cx="8811492" cy="149629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400" b="1" dirty="0">
                <a:solidFill>
                  <a:srgbClr val="0033CC"/>
                </a:solidFill>
              </a:rPr>
              <a:t>Bạo </a:t>
            </a:r>
            <a:r>
              <a:rPr lang="en-US" sz="2400" b="1" dirty="0" err="1">
                <a:solidFill>
                  <a:srgbClr val="0033CC"/>
                </a:solidFill>
              </a:rPr>
              <a:t>hành</a:t>
            </a:r>
            <a:r>
              <a:rPr lang="en-US" sz="2400" b="1" dirty="0">
                <a:solidFill>
                  <a:srgbClr val="0033CC"/>
                </a:solidFill>
              </a:rPr>
              <a:t> tinh </a:t>
            </a:r>
            <a:r>
              <a:rPr lang="en-US" sz="2400" b="1" dirty="0" err="1">
                <a:solidFill>
                  <a:srgbClr val="0033CC"/>
                </a:solidFill>
              </a:rPr>
              <a:t>thần</a:t>
            </a:r>
            <a:endParaRPr lang="en-US" sz="2400" b="1" dirty="0">
              <a:solidFill>
                <a:srgbClr val="0033CC"/>
              </a:solidFill>
            </a:endParaRPr>
          </a:p>
          <a:p>
            <a:pPr lvl="0" algn="just"/>
            <a:r>
              <a:rPr lang="en-US" sz="2400" dirty="0">
                <a:solidFill>
                  <a:srgbClr val="0033CC"/>
                </a:solidFill>
              </a:rPr>
              <a:t>	</a:t>
            </a:r>
            <a:r>
              <a:rPr lang="en-US" sz="2000" dirty="0" err="1">
                <a:solidFill>
                  <a:srgbClr val="0033CC"/>
                </a:solidFill>
              </a:rPr>
              <a:t>Còn</a:t>
            </a:r>
            <a:r>
              <a:rPr lang="en-US" sz="2000" dirty="0">
                <a:solidFill>
                  <a:srgbClr val="0033CC"/>
                </a:solidFill>
              </a:rPr>
              <a:t> </a:t>
            </a:r>
            <a:r>
              <a:rPr lang="en-US" sz="2000" dirty="0" err="1">
                <a:solidFill>
                  <a:srgbClr val="0033CC"/>
                </a:solidFill>
              </a:rPr>
              <a:t>gọi</a:t>
            </a:r>
            <a:r>
              <a:rPr lang="en-US" sz="2000" dirty="0">
                <a:solidFill>
                  <a:srgbClr val="0033CC"/>
                </a:solidFill>
              </a:rPr>
              <a:t> </a:t>
            </a:r>
            <a:r>
              <a:rPr lang="en-US" sz="2000" dirty="0" err="1">
                <a:solidFill>
                  <a:srgbClr val="0033CC"/>
                </a:solidFill>
              </a:rPr>
              <a:t>là</a:t>
            </a:r>
            <a:r>
              <a:rPr lang="en-US" sz="2000" dirty="0">
                <a:solidFill>
                  <a:srgbClr val="0033CC"/>
                </a:solidFill>
              </a:rPr>
              <a:t> bạo </a:t>
            </a:r>
            <a:r>
              <a:rPr lang="en-US" sz="2000" dirty="0" err="1">
                <a:solidFill>
                  <a:srgbClr val="0033CC"/>
                </a:solidFill>
              </a:rPr>
              <a:t>lực</a:t>
            </a:r>
            <a:r>
              <a:rPr lang="en-US" sz="2000" dirty="0">
                <a:solidFill>
                  <a:srgbClr val="0033CC"/>
                </a:solidFill>
              </a:rPr>
              <a:t> tình </a:t>
            </a:r>
            <a:r>
              <a:rPr lang="en-US" sz="2000" dirty="0" err="1">
                <a:solidFill>
                  <a:srgbClr val="0033CC"/>
                </a:solidFill>
              </a:rPr>
              <a:t>cảm</a:t>
            </a:r>
            <a:r>
              <a:rPr lang="en-US" sz="2000" dirty="0">
                <a:solidFill>
                  <a:srgbClr val="0033CC"/>
                </a:solidFill>
              </a:rPr>
              <a:t>/tâm </a:t>
            </a:r>
            <a:r>
              <a:rPr lang="en-US" sz="2000" dirty="0" err="1">
                <a:solidFill>
                  <a:srgbClr val="0033CC"/>
                </a:solidFill>
              </a:rPr>
              <a:t>lý</a:t>
            </a:r>
            <a:r>
              <a:rPr lang="en-US" sz="2000" dirty="0">
                <a:solidFill>
                  <a:srgbClr val="0033CC"/>
                </a:solidFill>
              </a:rPr>
              <a:t>; </a:t>
            </a:r>
            <a:r>
              <a:rPr lang="en-US" sz="2000" dirty="0" err="1">
                <a:solidFill>
                  <a:srgbClr val="0033CC"/>
                </a:solidFill>
              </a:rPr>
              <a:t>tồn</a:t>
            </a:r>
            <a:r>
              <a:rPr lang="en-US" sz="2000" dirty="0">
                <a:solidFill>
                  <a:srgbClr val="0033CC"/>
                </a:solidFill>
              </a:rPr>
              <a:t> </a:t>
            </a:r>
            <a:r>
              <a:rPr lang="en-US" sz="2000" dirty="0" err="1">
                <a:solidFill>
                  <a:srgbClr val="0033CC"/>
                </a:solidFill>
              </a:rPr>
              <a:t>tại</a:t>
            </a:r>
            <a:r>
              <a:rPr lang="en-US" sz="2000" dirty="0">
                <a:solidFill>
                  <a:srgbClr val="0033CC"/>
                </a:solidFill>
              </a:rPr>
              <a:t> </a:t>
            </a:r>
            <a:r>
              <a:rPr lang="en-US" sz="2000" dirty="0" err="1">
                <a:solidFill>
                  <a:srgbClr val="0033CC"/>
                </a:solidFill>
              </a:rPr>
              <a:t>dưới</a:t>
            </a:r>
            <a:r>
              <a:rPr lang="en-US" sz="2000" dirty="0">
                <a:solidFill>
                  <a:srgbClr val="0033CC"/>
                </a:solidFill>
              </a:rPr>
              <a:t> </a:t>
            </a:r>
            <a:r>
              <a:rPr lang="en-US" sz="2000" dirty="0" err="1">
                <a:solidFill>
                  <a:srgbClr val="0033CC"/>
                </a:solidFill>
              </a:rPr>
              <a:t>nhiều</a:t>
            </a:r>
            <a:r>
              <a:rPr lang="en-US" sz="2000" dirty="0">
                <a:solidFill>
                  <a:srgbClr val="0033CC"/>
                </a:solidFill>
              </a:rPr>
              <a:t> </a:t>
            </a:r>
            <a:r>
              <a:rPr lang="en-US" sz="2000" dirty="0" err="1">
                <a:solidFill>
                  <a:srgbClr val="0033CC"/>
                </a:solidFill>
              </a:rPr>
              <a:t>dạng</a:t>
            </a:r>
            <a:r>
              <a:rPr lang="en-US" sz="2000" dirty="0">
                <a:solidFill>
                  <a:srgbClr val="0033CC"/>
                </a:solidFill>
              </a:rPr>
              <a:t> “</a:t>
            </a:r>
            <a:r>
              <a:rPr lang="en-US" sz="2000" dirty="0" err="1">
                <a:solidFill>
                  <a:srgbClr val="0033CC"/>
                </a:solidFill>
              </a:rPr>
              <a:t>chiến</a:t>
            </a:r>
            <a:r>
              <a:rPr lang="en-US" sz="2000" dirty="0">
                <a:solidFill>
                  <a:srgbClr val="0033CC"/>
                </a:solidFill>
              </a:rPr>
              <a:t> </a:t>
            </a:r>
            <a:r>
              <a:rPr lang="en-US" sz="2000" dirty="0" err="1">
                <a:solidFill>
                  <a:srgbClr val="0033CC"/>
                </a:solidFill>
              </a:rPr>
              <a:t>tranh</a:t>
            </a:r>
            <a:r>
              <a:rPr lang="en-US" sz="2000" dirty="0">
                <a:solidFill>
                  <a:srgbClr val="0033CC"/>
                </a:solidFill>
              </a:rPr>
              <a:t> </a:t>
            </a:r>
            <a:r>
              <a:rPr lang="en-US" sz="2000" dirty="0" err="1">
                <a:solidFill>
                  <a:srgbClr val="0033CC"/>
                </a:solidFill>
              </a:rPr>
              <a:t>lạnh</a:t>
            </a:r>
            <a:r>
              <a:rPr lang="en-US" sz="2000">
                <a:solidFill>
                  <a:srgbClr val="0033CC"/>
                </a:solidFill>
              </a:rPr>
              <a:t>”; </a:t>
            </a:r>
            <a:r>
              <a:rPr lang="en-US" sz="2000" dirty="0" err="1">
                <a:solidFill>
                  <a:srgbClr val="0033CC"/>
                </a:solidFill>
              </a:rPr>
              <a:t>diễn</a:t>
            </a:r>
            <a:r>
              <a:rPr lang="en-US" sz="2000" dirty="0">
                <a:solidFill>
                  <a:srgbClr val="0033CC"/>
                </a:solidFill>
              </a:rPr>
              <a:t> </a:t>
            </a:r>
            <a:r>
              <a:rPr lang="en-US" sz="2000" dirty="0" err="1">
                <a:solidFill>
                  <a:srgbClr val="0033CC"/>
                </a:solidFill>
              </a:rPr>
              <a:t>ra</a:t>
            </a:r>
            <a:r>
              <a:rPr lang="en-US" sz="2000" dirty="0">
                <a:solidFill>
                  <a:srgbClr val="0033CC"/>
                </a:solidFill>
              </a:rPr>
              <a:t> </a:t>
            </a:r>
            <a:r>
              <a:rPr lang="en-US" sz="2000" dirty="0" err="1">
                <a:solidFill>
                  <a:srgbClr val="0033CC"/>
                </a:solidFill>
              </a:rPr>
              <a:t>lặng</a:t>
            </a:r>
            <a:r>
              <a:rPr lang="en-US" sz="2000" dirty="0">
                <a:solidFill>
                  <a:srgbClr val="0033CC"/>
                </a:solidFill>
              </a:rPr>
              <a:t> </a:t>
            </a:r>
            <a:r>
              <a:rPr lang="en-US" sz="2000" dirty="0" err="1">
                <a:solidFill>
                  <a:srgbClr val="0033CC"/>
                </a:solidFill>
              </a:rPr>
              <a:t>lẽ</a:t>
            </a:r>
            <a:r>
              <a:rPr lang="en-US" sz="2000" dirty="0">
                <a:solidFill>
                  <a:srgbClr val="0033CC"/>
                </a:solidFill>
              </a:rPr>
              <a:t>, </a:t>
            </a:r>
            <a:r>
              <a:rPr lang="en-US" sz="2000" dirty="0" err="1">
                <a:solidFill>
                  <a:srgbClr val="0033CC"/>
                </a:solidFill>
              </a:rPr>
              <a:t>không</a:t>
            </a:r>
            <a:r>
              <a:rPr lang="en-US" sz="2000" dirty="0">
                <a:solidFill>
                  <a:srgbClr val="0033CC"/>
                </a:solidFill>
              </a:rPr>
              <a:t> </a:t>
            </a:r>
            <a:r>
              <a:rPr lang="en-US" sz="2000" dirty="0" err="1">
                <a:solidFill>
                  <a:srgbClr val="0033CC"/>
                </a:solidFill>
              </a:rPr>
              <a:t>ầm</a:t>
            </a:r>
            <a:r>
              <a:rPr lang="en-US" sz="2000" dirty="0">
                <a:solidFill>
                  <a:srgbClr val="0033CC"/>
                </a:solidFill>
              </a:rPr>
              <a:t> ĩ </a:t>
            </a:r>
            <a:r>
              <a:rPr lang="en-US" sz="2000" dirty="0" err="1">
                <a:solidFill>
                  <a:srgbClr val="0033CC"/>
                </a:solidFill>
              </a:rPr>
              <a:t>nên</a:t>
            </a:r>
            <a:r>
              <a:rPr lang="en-US" sz="2000" dirty="0">
                <a:solidFill>
                  <a:srgbClr val="0033CC"/>
                </a:solidFill>
              </a:rPr>
              <a:t> </a:t>
            </a:r>
            <a:r>
              <a:rPr lang="en-US" sz="2000" dirty="0" err="1">
                <a:solidFill>
                  <a:srgbClr val="FF0000"/>
                </a:solidFill>
              </a:rPr>
              <a:t>ít</a:t>
            </a:r>
            <a:r>
              <a:rPr lang="en-US" sz="2000" dirty="0">
                <a:solidFill>
                  <a:srgbClr val="FF0000"/>
                </a:solidFill>
              </a:rPr>
              <a:t> </a:t>
            </a:r>
            <a:r>
              <a:rPr lang="en-US" sz="2000" dirty="0" err="1">
                <a:solidFill>
                  <a:srgbClr val="FF0000"/>
                </a:solidFill>
              </a:rPr>
              <a:t>được</a:t>
            </a:r>
            <a:r>
              <a:rPr lang="en-US" sz="2000" dirty="0">
                <a:solidFill>
                  <a:srgbClr val="FF0000"/>
                </a:solidFill>
              </a:rPr>
              <a:t> </a:t>
            </a:r>
            <a:r>
              <a:rPr lang="en-US" sz="2000" dirty="0" err="1">
                <a:solidFill>
                  <a:srgbClr val="FF0000"/>
                </a:solidFill>
              </a:rPr>
              <a:t>chú</a:t>
            </a:r>
            <a:r>
              <a:rPr lang="en-US" sz="2000" dirty="0">
                <a:solidFill>
                  <a:srgbClr val="FF0000"/>
                </a:solidFill>
              </a:rPr>
              <a:t> ý </a:t>
            </a:r>
            <a:r>
              <a:rPr lang="en-US" sz="2000" dirty="0">
                <a:solidFill>
                  <a:srgbClr val="0033CC"/>
                </a:solidFill>
              </a:rPr>
              <a:t>(</a:t>
            </a:r>
            <a:r>
              <a:rPr lang="en-US" sz="2000" dirty="0">
                <a:solidFill>
                  <a:srgbClr val="FF0000"/>
                </a:solidFill>
              </a:rPr>
              <a:t>53,6%</a:t>
            </a:r>
            <a:r>
              <a:rPr lang="en-US" sz="2000" dirty="0">
                <a:solidFill>
                  <a:srgbClr val="0033CC"/>
                </a:solidFill>
              </a:rPr>
              <a:t> </a:t>
            </a:r>
            <a:r>
              <a:rPr lang="en-US" sz="2000" dirty="0" err="1">
                <a:solidFill>
                  <a:srgbClr val="0033CC"/>
                </a:solidFill>
              </a:rPr>
              <a:t>phụ</a:t>
            </a:r>
            <a:r>
              <a:rPr lang="en-US" sz="2000" dirty="0">
                <a:solidFill>
                  <a:srgbClr val="0033CC"/>
                </a:solidFill>
              </a:rPr>
              <a:t> </a:t>
            </a:r>
            <a:r>
              <a:rPr lang="en-US" sz="2000" dirty="0" err="1">
                <a:solidFill>
                  <a:srgbClr val="0033CC"/>
                </a:solidFill>
              </a:rPr>
              <a:t>nữ</a:t>
            </a:r>
            <a:r>
              <a:rPr lang="en-US" sz="2000" dirty="0">
                <a:solidFill>
                  <a:srgbClr val="0033CC"/>
                </a:solidFill>
              </a:rPr>
              <a:t> </a:t>
            </a:r>
            <a:r>
              <a:rPr lang="en-US" sz="2000" dirty="0" err="1">
                <a:solidFill>
                  <a:srgbClr val="0033CC"/>
                </a:solidFill>
              </a:rPr>
              <a:t>bị</a:t>
            </a:r>
            <a:r>
              <a:rPr lang="en-US" sz="2000" dirty="0">
                <a:solidFill>
                  <a:srgbClr val="0033CC"/>
                </a:solidFill>
              </a:rPr>
              <a:t> bạo </a:t>
            </a:r>
            <a:r>
              <a:rPr lang="en-US" sz="2000" dirty="0" err="1">
                <a:solidFill>
                  <a:srgbClr val="0033CC"/>
                </a:solidFill>
              </a:rPr>
              <a:t>hành</a:t>
            </a:r>
            <a:r>
              <a:rPr lang="en-US" sz="2000" dirty="0">
                <a:solidFill>
                  <a:srgbClr val="0033CC"/>
                </a:solidFill>
              </a:rPr>
              <a:t> tinh </a:t>
            </a:r>
            <a:r>
              <a:rPr lang="en-US" sz="2000" dirty="0" err="1">
                <a:solidFill>
                  <a:srgbClr val="0033CC"/>
                </a:solidFill>
              </a:rPr>
              <a:t>thần</a:t>
            </a:r>
            <a:r>
              <a:rPr lang="en-US" sz="2000" dirty="0">
                <a:solidFill>
                  <a:srgbClr val="0033CC"/>
                </a:solidFill>
              </a:rPr>
              <a:t> </a:t>
            </a:r>
            <a:r>
              <a:rPr lang="en-US" sz="2000" dirty="0" err="1">
                <a:solidFill>
                  <a:srgbClr val="0033CC"/>
                </a:solidFill>
              </a:rPr>
              <a:t>nông</a:t>
            </a:r>
            <a:r>
              <a:rPr lang="en-US" sz="2000" dirty="0">
                <a:solidFill>
                  <a:srgbClr val="0033CC"/>
                </a:solidFill>
              </a:rPr>
              <a:t> </a:t>
            </a:r>
            <a:r>
              <a:rPr lang="en-US" sz="2000" dirty="0" err="1">
                <a:solidFill>
                  <a:srgbClr val="0033CC"/>
                </a:solidFill>
              </a:rPr>
              <a:t>thôn</a:t>
            </a:r>
            <a:r>
              <a:rPr lang="en-US" sz="2000" dirty="0">
                <a:solidFill>
                  <a:srgbClr val="0033CC"/>
                </a:solidFill>
              </a:rPr>
              <a:t> </a:t>
            </a:r>
            <a:r>
              <a:rPr lang="en-US" sz="2000" dirty="0" err="1">
                <a:solidFill>
                  <a:srgbClr val="0033CC"/>
                </a:solidFill>
              </a:rPr>
              <a:t>cao</a:t>
            </a:r>
            <a:r>
              <a:rPr lang="en-US" sz="2000" dirty="0">
                <a:solidFill>
                  <a:srgbClr val="0033CC"/>
                </a:solidFill>
              </a:rPr>
              <a:t> </a:t>
            </a:r>
            <a:r>
              <a:rPr lang="en-US" sz="2000" dirty="0" err="1">
                <a:solidFill>
                  <a:srgbClr val="0033CC"/>
                </a:solidFill>
              </a:rPr>
              <a:t>hơn</a:t>
            </a:r>
            <a:r>
              <a:rPr lang="en-US" sz="2000" dirty="0">
                <a:solidFill>
                  <a:srgbClr val="0033CC"/>
                </a:solidFill>
              </a:rPr>
              <a:t> </a:t>
            </a:r>
            <a:r>
              <a:rPr lang="en-US" sz="2000" dirty="0" err="1">
                <a:solidFill>
                  <a:srgbClr val="0033CC"/>
                </a:solidFill>
              </a:rPr>
              <a:t>thành</a:t>
            </a:r>
            <a:r>
              <a:rPr lang="en-US" sz="2000" dirty="0">
                <a:solidFill>
                  <a:srgbClr val="0033CC"/>
                </a:solidFill>
              </a:rPr>
              <a:t> </a:t>
            </a:r>
            <a:r>
              <a:rPr lang="en-US" sz="2000" dirty="0" err="1">
                <a:solidFill>
                  <a:srgbClr val="0033CC"/>
                </a:solidFill>
              </a:rPr>
              <a:t>thị</a:t>
            </a:r>
            <a:r>
              <a:rPr lang="en-US" sz="2000" dirty="0">
                <a:solidFill>
                  <a:srgbClr val="0033CC"/>
                </a:solidFill>
              </a:rPr>
              <a:t> (</a:t>
            </a:r>
            <a:r>
              <a:rPr lang="en-US" sz="2000" dirty="0">
                <a:solidFill>
                  <a:srgbClr val="FF0000"/>
                </a:solidFill>
              </a:rPr>
              <a:t>56,2% so </a:t>
            </a:r>
            <a:r>
              <a:rPr lang="en-US" sz="2000" dirty="0" err="1">
                <a:solidFill>
                  <a:srgbClr val="FF0000"/>
                </a:solidFill>
              </a:rPr>
              <a:t>với</a:t>
            </a:r>
            <a:r>
              <a:rPr lang="en-US" sz="2000" dirty="0">
                <a:solidFill>
                  <a:srgbClr val="FF0000"/>
                </a:solidFill>
              </a:rPr>
              <a:t> 47,2%)</a:t>
            </a:r>
            <a:endParaRPr lang="en-US" sz="2000" i="1" dirty="0">
              <a:solidFill>
                <a:srgbClr val="FF0000"/>
              </a:solidFill>
            </a:endParaRPr>
          </a:p>
        </p:txBody>
      </p:sp>
      <p:sp>
        <p:nvSpPr>
          <p:cNvPr id="26" name="Rectangle 25"/>
          <p:cNvSpPr/>
          <p:nvPr/>
        </p:nvSpPr>
        <p:spPr>
          <a:xfrm>
            <a:off x="2859578" y="5120640"/>
            <a:ext cx="8811492" cy="14962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b="1" dirty="0">
                <a:solidFill>
                  <a:srgbClr val="0033CC"/>
                </a:solidFill>
              </a:rPr>
              <a:t>Bạo </a:t>
            </a:r>
            <a:r>
              <a:rPr lang="en-US" sz="2400" b="1" dirty="0" err="1">
                <a:solidFill>
                  <a:srgbClr val="0033CC"/>
                </a:solidFill>
              </a:rPr>
              <a:t>hành</a:t>
            </a:r>
            <a:r>
              <a:rPr lang="en-US" sz="2400" b="1" dirty="0">
                <a:solidFill>
                  <a:srgbClr val="0033CC"/>
                </a:solidFill>
              </a:rPr>
              <a:t> xã </a:t>
            </a:r>
            <a:r>
              <a:rPr lang="en-US" sz="2400" b="1" dirty="0" err="1">
                <a:solidFill>
                  <a:srgbClr val="0033CC"/>
                </a:solidFill>
              </a:rPr>
              <a:t>hội</a:t>
            </a:r>
            <a:endParaRPr lang="en-US" sz="2400" b="1" dirty="0">
              <a:solidFill>
                <a:srgbClr val="0033CC"/>
              </a:solidFill>
            </a:endParaRPr>
          </a:p>
          <a:p>
            <a:pPr lvl="0" algn="just"/>
            <a:r>
              <a:rPr lang="en-US" sz="2400" dirty="0">
                <a:solidFill>
                  <a:srgbClr val="0033CC"/>
                </a:solidFill>
              </a:rPr>
              <a:t> 	</a:t>
            </a:r>
            <a:r>
              <a:rPr lang="en-US" sz="2000" dirty="0" err="1">
                <a:solidFill>
                  <a:srgbClr val="0033CC"/>
                </a:solidFill>
              </a:rPr>
              <a:t>Chưa</a:t>
            </a:r>
            <a:r>
              <a:rPr lang="en-US" sz="2000" dirty="0">
                <a:solidFill>
                  <a:srgbClr val="0033CC"/>
                </a:solidFill>
              </a:rPr>
              <a:t> </a:t>
            </a:r>
            <a:r>
              <a:rPr lang="en-US" sz="2000" dirty="0" err="1">
                <a:solidFill>
                  <a:srgbClr val="0033CC"/>
                </a:solidFill>
              </a:rPr>
              <a:t>được</a:t>
            </a:r>
            <a:r>
              <a:rPr lang="en-US" sz="2000" dirty="0">
                <a:solidFill>
                  <a:srgbClr val="0033CC"/>
                </a:solidFill>
              </a:rPr>
              <a:t> </a:t>
            </a:r>
            <a:r>
              <a:rPr lang="en-US" sz="2000" dirty="0" err="1">
                <a:solidFill>
                  <a:srgbClr val="0033CC"/>
                </a:solidFill>
              </a:rPr>
              <a:t>nghiên</a:t>
            </a:r>
            <a:r>
              <a:rPr lang="en-US" sz="2000" dirty="0">
                <a:solidFill>
                  <a:srgbClr val="0033CC"/>
                </a:solidFill>
              </a:rPr>
              <a:t> </a:t>
            </a:r>
            <a:r>
              <a:rPr lang="en-US" sz="2000" dirty="0" err="1">
                <a:solidFill>
                  <a:srgbClr val="0033CC"/>
                </a:solidFill>
              </a:rPr>
              <a:t>cứu</a:t>
            </a:r>
            <a:r>
              <a:rPr lang="en-US" sz="2000" dirty="0">
                <a:solidFill>
                  <a:srgbClr val="0033CC"/>
                </a:solidFill>
              </a:rPr>
              <a:t>, </a:t>
            </a:r>
            <a:r>
              <a:rPr lang="en-US" sz="2000" dirty="0" err="1">
                <a:solidFill>
                  <a:srgbClr val="0033CC"/>
                </a:solidFill>
              </a:rPr>
              <a:t>đánh</a:t>
            </a:r>
            <a:r>
              <a:rPr lang="en-US" sz="2000" dirty="0">
                <a:solidFill>
                  <a:srgbClr val="0033CC"/>
                </a:solidFill>
              </a:rPr>
              <a:t> </a:t>
            </a:r>
            <a:r>
              <a:rPr lang="en-US" sz="2000" dirty="0" err="1">
                <a:solidFill>
                  <a:srgbClr val="0033CC"/>
                </a:solidFill>
              </a:rPr>
              <a:t>giá</a:t>
            </a:r>
            <a:r>
              <a:rPr lang="en-US" sz="2000" dirty="0">
                <a:solidFill>
                  <a:srgbClr val="0033CC"/>
                </a:solidFill>
              </a:rPr>
              <a:t> </a:t>
            </a:r>
            <a:r>
              <a:rPr lang="en-US" sz="2000" dirty="0" err="1">
                <a:solidFill>
                  <a:srgbClr val="0033CC"/>
                </a:solidFill>
              </a:rPr>
              <a:t>cụ</a:t>
            </a:r>
            <a:r>
              <a:rPr lang="en-US" sz="2000" dirty="0">
                <a:solidFill>
                  <a:srgbClr val="0033CC"/>
                </a:solidFill>
              </a:rPr>
              <a:t> thể, </a:t>
            </a:r>
            <a:r>
              <a:rPr lang="en-US" sz="2000" dirty="0" err="1">
                <a:solidFill>
                  <a:srgbClr val="0033CC"/>
                </a:solidFill>
              </a:rPr>
              <a:t>nhưng</a:t>
            </a:r>
            <a:r>
              <a:rPr lang="en-US" sz="2000" dirty="0">
                <a:solidFill>
                  <a:srgbClr val="0033CC"/>
                </a:solidFill>
              </a:rPr>
              <a:t> </a:t>
            </a:r>
            <a:r>
              <a:rPr lang="en-US" sz="2000" dirty="0" err="1">
                <a:solidFill>
                  <a:srgbClr val="0033CC"/>
                </a:solidFill>
              </a:rPr>
              <a:t>rất</a:t>
            </a:r>
            <a:r>
              <a:rPr lang="en-US" sz="2000" dirty="0">
                <a:solidFill>
                  <a:srgbClr val="0033CC"/>
                </a:solidFill>
              </a:rPr>
              <a:t> </a:t>
            </a:r>
            <a:r>
              <a:rPr lang="en-US" sz="2000" dirty="0" err="1">
                <a:solidFill>
                  <a:srgbClr val="0033CC"/>
                </a:solidFill>
              </a:rPr>
              <a:t>nhiều</a:t>
            </a:r>
            <a:r>
              <a:rPr lang="en-US" sz="2000" dirty="0">
                <a:solidFill>
                  <a:srgbClr val="0033CC"/>
                </a:solidFill>
              </a:rPr>
              <a:t> </a:t>
            </a:r>
            <a:r>
              <a:rPr lang="en-US" sz="2000" dirty="0" err="1">
                <a:solidFill>
                  <a:srgbClr val="0033CC"/>
                </a:solidFill>
              </a:rPr>
              <a:t>phụ</a:t>
            </a:r>
            <a:r>
              <a:rPr lang="en-US" sz="2000" dirty="0">
                <a:solidFill>
                  <a:srgbClr val="0033CC"/>
                </a:solidFill>
              </a:rPr>
              <a:t> </a:t>
            </a:r>
            <a:r>
              <a:rPr lang="en-US" sz="2000" dirty="0" err="1">
                <a:solidFill>
                  <a:srgbClr val="0033CC"/>
                </a:solidFill>
              </a:rPr>
              <a:t>nữ</a:t>
            </a:r>
            <a:r>
              <a:rPr lang="en-US" sz="2000" dirty="0">
                <a:solidFill>
                  <a:srgbClr val="0033CC"/>
                </a:solidFill>
              </a:rPr>
              <a:t> </a:t>
            </a:r>
            <a:r>
              <a:rPr lang="en-US" sz="2000" dirty="0" err="1">
                <a:solidFill>
                  <a:srgbClr val="FF0000"/>
                </a:solidFill>
              </a:rPr>
              <a:t>bị</a:t>
            </a:r>
            <a:r>
              <a:rPr lang="en-US" sz="2000" dirty="0">
                <a:solidFill>
                  <a:srgbClr val="FF0000"/>
                </a:solidFill>
              </a:rPr>
              <a:t> </a:t>
            </a:r>
            <a:r>
              <a:rPr lang="en-US" sz="2000" dirty="0" err="1">
                <a:solidFill>
                  <a:srgbClr val="FF0000"/>
                </a:solidFill>
              </a:rPr>
              <a:t>hạn</a:t>
            </a:r>
            <a:r>
              <a:rPr lang="en-US" sz="2000" dirty="0">
                <a:solidFill>
                  <a:srgbClr val="FF0000"/>
                </a:solidFill>
              </a:rPr>
              <a:t> </a:t>
            </a:r>
            <a:r>
              <a:rPr lang="en-US" sz="2000" dirty="0" err="1">
                <a:solidFill>
                  <a:srgbClr val="FF0000"/>
                </a:solidFill>
              </a:rPr>
              <a:t>chế</a:t>
            </a:r>
            <a:r>
              <a:rPr lang="en-US" sz="2000" dirty="0">
                <a:solidFill>
                  <a:srgbClr val="FF0000"/>
                </a:solidFill>
              </a:rPr>
              <a:t> </a:t>
            </a:r>
            <a:r>
              <a:rPr lang="en-US" sz="2000" dirty="0" err="1">
                <a:solidFill>
                  <a:srgbClr val="0033CC"/>
                </a:solidFill>
              </a:rPr>
              <a:t>trong</a:t>
            </a:r>
            <a:r>
              <a:rPr lang="en-US" sz="2000" dirty="0">
                <a:solidFill>
                  <a:srgbClr val="0033CC"/>
                </a:solidFill>
              </a:rPr>
              <a:t> </a:t>
            </a:r>
            <a:r>
              <a:rPr lang="en-US" sz="2000" dirty="0" err="1">
                <a:solidFill>
                  <a:srgbClr val="0033CC"/>
                </a:solidFill>
              </a:rPr>
              <a:t>giao</a:t>
            </a:r>
            <a:r>
              <a:rPr lang="en-US" sz="2000" dirty="0">
                <a:solidFill>
                  <a:srgbClr val="0033CC"/>
                </a:solidFill>
              </a:rPr>
              <a:t> </a:t>
            </a:r>
            <a:r>
              <a:rPr lang="en-US" sz="2000" dirty="0" err="1">
                <a:solidFill>
                  <a:srgbClr val="0033CC"/>
                </a:solidFill>
              </a:rPr>
              <a:t>tiếp</a:t>
            </a:r>
            <a:r>
              <a:rPr lang="en-US" sz="2000" dirty="0">
                <a:solidFill>
                  <a:srgbClr val="0033CC"/>
                </a:solidFill>
              </a:rPr>
              <a:t> xã </a:t>
            </a:r>
            <a:r>
              <a:rPr lang="en-US" sz="2000" dirty="0" err="1">
                <a:solidFill>
                  <a:srgbClr val="0033CC"/>
                </a:solidFill>
              </a:rPr>
              <a:t>hội</a:t>
            </a:r>
            <a:r>
              <a:rPr lang="en-US" sz="2000" dirty="0">
                <a:solidFill>
                  <a:srgbClr val="0033CC"/>
                </a:solidFill>
              </a:rPr>
              <a:t> (</a:t>
            </a:r>
            <a:r>
              <a:rPr lang="en-US" sz="2000" dirty="0" err="1">
                <a:solidFill>
                  <a:srgbClr val="0033CC"/>
                </a:solidFill>
              </a:rPr>
              <a:t>họp</a:t>
            </a:r>
            <a:r>
              <a:rPr lang="en-US" sz="2000" dirty="0">
                <a:solidFill>
                  <a:srgbClr val="0033CC"/>
                </a:solidFill>
              </a:rPr>
              <a:t> </a:t>
            </a:r>
            <a:r>
              <a:rPr lang="en-US" sz="2000" dirty="0" err="1">
                <a:solidFill>
                  <a:srgbClr val="0033CC"/>
                </a:solidFill>
              </a:rPr>
              <a:t>hội</a:t>
            </a:r>
            <a:r>
              <a:rPr lang="en-US" sz="2000" dirty="0">
                <a:solidFill>
                  <a:srgbClr val="0033CC"/>
                </a:solidFill>
              </a:rPr>
              <a:t>, </a:t>
            </a:r>
            <a:r>
              <a:rPr lang="en-US" sz="2000" dirty="0" err="1">
                <a:solidFill>
                  <a:srgbClr val="0033CC"/>
                </a:solidFill>
              </a:rPr>
              <a:t>đoàn</a:t>
            </a:r>
            <a:r>
              <a:rPr lang="en-US" sz="2000" dirty="0">
                <a:solidFill>
                  <a:srgbClr val="0033CC"/>
                </a:solidFill>
              </a:rPr>
              <a:t> thể, </a:t>
            </a:r>
            <a:r>
              <a:rPr lang="en-US" sz="2000" dirty="0" err="1">
                <a:solidFill>
                  <a:srgbClr val="0033CC"/>
                </a:solidFill>
              </a:rPr>
              <a:t>bạn</a:t>
            </a:r>
            <a:r>
              <a:rPr lang="en-US" sz="2000" dirty="0">
                <a:solidFill>
                  <a:srgbClr val="0033CC"/>
                </a:solidFill>
              </a:rPr>
              <a:t> </a:t>
            </a:r>
            <a:r>
              <a:rPr lang="en-US" sz="2000" dirty="0" err="1">
                <a:solidFill>
                  <a:srgbClr val="0033CC"/>
                </a:solidFill>
              </a:rPr>
              <a:t>bè</a:t>
            </a:r>
            <a:r>
              <a:rPr lang="en-US" sz="2000" dirty="0">
                <a:solidFill>
                  <a:srgbClr val="0033CC"/>
                </a:solidFill>
              </a:rPr>
              <a:t>, </a:t>
            </a:r>
            <a:r>
              <a:rPr lang="en-US" sz="2000" dirty="0" err="1">
                <a:solidFill>
                  <a:srgbClr val="0033CC"/>
                </a:solidFill>
              </a:rPr>
              <a:t>họ</a:t>
            </a:r>
            <a:r>
              <a:rPr lang="en-US" sz="2000" dirty="0">
                <a:solidFill>
                  <a:srgbClr val="0033CC"/>
                </a:solidFill>
              </a:rPr>
              <a:t> </a:t>
            </a:r>
            <a:r>
              <a:rPr lang="en-US" sz="2000" dirty="0" err="1">
                <a:solidFill>
                  <a:srgbClr val="0033CC"/>
                </a:solidFill>
              </a:rPr>
              <a:t>hàng</a:t>
            </a:r>
            <a:r>
              <a:rPr lang="en-US" sz="2000" dirty="0">
                <a:solidFill>
                  <a:srgbClr val="0033CC"/>
                </a:solidFill>
              </a:rPr>
              <a:t>)</a:t>
            </a:r>
          </a:p>
        </p:txBody>
      </p:sp>
      <p:sp>
        <p:nvSpPr>
          <p:cNvPr id="9" name="Oval 8"/>
          <p:cNvSpPr/>
          <p:nvPr/>
        </p:nvSpPr>
        <p:spPr>
          <a:xfrm>
            <a:off x="2643449" y="166252"/>
            <a:ext cx="473824" cy="4655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1</a:t>
            </a:r>
          </a:p>
        </p:txBody>
      </p:sp>
      <p:sp>
        <p:nvSpPr>
          <p:cNvPr id="27" name="Oval 26"/>
          <p:cNvSpPr/>
          <p:nvPr/>
        </p:nvSpPr>
        <p:spPr>
          <a:xfrm>
            <a:off x="2643449" y="1837113"/>
            <a:ext cx="473824" cy="4655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2</a:t>
            </a:r>
          </a:p>
        </p:txBody>
      </p:sp>
      <p:sp>
        <p:nvSpPr>
          <p:cNvPr id="28" name="Oval 27"/>
          <p:cNvSpPr/>
          <p:nvPr/>
        </p:nvSpPr>
        <p:spPr>
          <a:xfrm>
            <a:off x="2643449" y="3471949"/>
            <a:ext cx="473824" cy="4655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3</a:t>
            </a:r>
          </a:p>
        </p:txBody>
      </p:sp>
      <p:sp>
        <p:nvSpPr>
          <p:cNvPr id="29" name="Oval 28"/>
          <p:cNvSpPr/>
          <p:nvPr/>
        </p:nvSpPr>
        <p:spPr>
          <a:xfrm>
            <a:off x="2643449" y="5031971"/>
            <a:ext cx="473824" cy="4655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4</a:t>
            </a:r>
          </a:p>
        </p:txBody>
      </p:sp>
    </p:spTree>
    <p:extLst>
      <p:ext uri="{BB962C8B-B14F-4D97-AF65-F5344CB8AC3E}">
        <p14:creationId xmlns:p14="http://schemas.microsoft.com/office/powerpoint/2010/main" val="16459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40329" y="1429788"/>
            <a:ext cx="2103120" cy="40316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KHẢO SÁT 2005</a:t>
            </a:r>
          </a:p>
          <a:p>
            <a:pPr algn="ctr"/>
            <a:endParaRPr lang="en-US" sz="2400" b="1" dirty="0">
              <a:solidFill>
                <a:srgbClr val="FF0000"/>
              </a:solidFill>
            </a:endParaRPr>
          </a:p>
        </p:txBody>
      </p:sp>
      <p:sp>
        <p:nvSpPr>
          <p:cNvPr id="4" name="Rectangle 3"/>
          <p:cNvSpPr/>
          <p:nvPr/>
        </p:nvSpPr>
        <p:spPr>
          <a:xfrm>
            <a:off x="2751513" y="290944"/>
            <a:ext cx="8919557" cy="61846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lvl="0" indent="-342900" algn="just">
              <a:buFontTx/>
              <a:buChar char="-"/>
            </a:pPr>
            <a:r>
              <a:rPr lang="en-US" sz="2400" dirty="0">
                <a:solidFill>
                  <a:srgbClr val="0033CC"/>
                </a:solidFill>
              </a:rPr>
              <a:t>2000 – 2005: </a:t>
            </a:r>
            <a:r>
              <a:rPr lang="en-US" sz="2400" dirty="0">
                <a:solidFill>
                  <a:srgbClr val="FF0000"/>
                </a:solidFill>
              </a:rPr>
              <a:t>186.954</a:t>
            </a:r>
            <a:r>
              <a:rPr lang="en-US" sz="2400" dirty="0">
                <a:solidFill>
                  <a:srgbClr val="0033CC"/>
                </a:solidFill>
              </a:rPr>
              <a:t> </a:t>
            </a:r>
            <a:r>
              <a:rPr lang="en-US" sz="2400" dirty="0" err="1">
                <a:solidFill>
                  <a:srgbClr val="0033CC"/>
                </a:solidFill>
              </a:rPr>
              <a:t>vụ</a:t>
            </a:r>
            <a:r>
              <a:rPr lang="en-US" sz="2400" dirty="0">
                <a:solidFill>
                  <a:srgbClr val="0033CC"/>
                </a:solidFill>
              </a:rPr>
              <a:t> ly </a:t>
            </a:r>
            <a:r>
              <a:rPr lang="en-US" sz="2400" dirty="0" err="1">
                <a:solidFill>
                  <a:srgbClr val="0033CC"/>
                </a:solidFill>
              </a:rPr>
              <a:t>hôn</a:t>
            </a:r>
            <a:r>
              <a:rPr lang="en-US" sz="2400" dirty="0">
                <a:solidFill>
                  <a:srgbClr val="0033CC"/>
                </a:solidFill>
              </a:rPr>
              <a:t> do bạo </a:t>
            </a:r>
            <a:r>
              <a:rPr lang="en-US" sz="2400" dirty="0" err="1">
                <a:solidFill>
                  <a:srgbClr val="0033CC"/>
                </a:solidFill>
              </a:rPr>
              <a:t>lực</a:t>
            </a:r>
            <a:r>
              <a:rPr lang="en-US" sz="2400" dirty="0">
                <a:solidFill>
                  <a:srgbClr val="0033CC"/>
                </a:solidFill>
              </a:rPr>
              <a:t> gia </a:t>
            </a:r>
            <a:r>
              <a:rPr lang="en-US" sz="2400" dirty="0" err="1">
                <a:solidFill>
                  <a:srgbClr val="0033CC"/>
                </a:solidFill>
              </a:rPr>
              <a:t>đình</a:t>
            </a:r>
            <a:r>
              <a:rPr lang="en-US" sz="2400" dirty="0">
                <a:solidFill>
                  <a:srgbClr val="0033CC"/>
                </a:solidFill>
              </a:rPr>
              <a:t>.</a:t>
            </a:r>
          </a:p>
          <a:p>
            <a:pPr marL="342900" lvl="0" indent="-342900" algn="just">
              <a:buFontTx/>
              <a:buChar char="-"/>
            </a:pPr>
            <a:r>
              <a:rPr lang="en-US" sz="2400" dirty="0">
                <a:solidFill>
                  <a:srgbClr val="0033CC"/>
                </a:solidFill>
              </a:rPr>
              <a:t> </a:t>
            </a:r>
            <a:r>
              <a:rPr lang="en-US" sz="2400" dirty="0">
                <a:solidFill>
                  <a:srgbClr val="FF0000"/>
                </a:solidFill>
              </a:rPr>
              <a:t>53,1%</a:t>
            </a:r>
            <a:r>
              <a:rPr lang="en-US" sz="2400" dirty="0">
                <a:solidFill>
                  <a:srgbClr val="0033CC"/>
                </a:solidFill>
              </a:rPr>
              <a:t> </a:t>
            </a:r>
            <a:r>
              <a:rPr lang="en-US" sz="2400" dirty="0" err="1">
                <a:solidFill>
                  <a:srgbClr val="0033CC"/>
                </a:solidFill>
              </a:rPr>
              <a:t>số</a:t>
            </a:r>
            <a:r>
              <a:rPr lang="en-US" sz="2400" dirty="0">
                <a:solidFill>
                  <a:srgbClr val="0033CC"/>
                </a:solidFill>
              </a:rPr>
              <a:t> </a:t>
            </a:r>
            <a:r>
              <a:rPr lang="en-US" sz="2400" dirty="0" err="1">
                <a:solidFill>
                  <a:srgbClr val="0033CC"/>
                </a:solidFill>
              </a:rPr>
              <a:t>vụ</a:t>
            </a:r>
            <a:r>
              <a:rPr lang="en-US" sz="2400" dirty="0">
                <a:solidFill>
                  <a:srgbClr val="0033CC"/>
                </a:solidFill>
              </a:rPr>
              <a:t> ly </a:t>
            </a:r>
            <a:r>
              <a:rPr lang="en-US" sz="2400" dirty="0" err="1">
                <a:solidFill>
                  <a:srgbClr val="0033CC"/>
                </a:solidFill>
              </a:rPr>
              <a:t>hôn</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hành</a:t>
            </a:r>
            <a:r>
              <a:rPr lang="en-US" sz="2400" dirty="0">
                <a:solidFill>
                  <a:srgbClr val="0033CC"/>
                </a:solidFill>
              </a:rPr>
              <a:t> vi </a:t>
            </a:r>
            <a:r>
              <a:rPr lang="en-US" sz="2400" dirty="0" err="1">
                <a:solidFill>
                  <a:srgbClr val="0033CC"/>
                </a:solidFill>
              </a:rPr>
              <a:t>đánh</a:t>
            </a:r>
            <a:r>
              <a:rPr lang="en-US" sz="2400" dirty="0">
                <a:solidFill>
                  <a:srgbClr val="0033CC"/>
                </a:solidFill>
              </a:rPr>
              <a:t> </a:t>
            </a:r>
            <a:r>
              <a:rPr lang="en-US" sz="2400" dirty="0" err="1">
                <a:solidFill>
                  <a:srgbClr val="0033CC"/>
                </a:solidFill>
              </a:rPr>
              <a:t>đập</a:t>
            </a:r>
            <a:r>
              <a:rPr lang="en-US" sz="2400" dirty="0">
                <a:solidFill>
                  <a:srgbClr val="0033CC"/>
                </a:solidFill>
              </a:rPr>
              <a:t>, </a:t>
            </a:r>
            <a:r>
              <a:rPr lang="en-US" sz="2400" dirty="0" err="1">
                <a:solidFill>
                  <a:srgbClr val="0033CC"/>
                </a:solidFill>
              </a:rPr>
              <a:t>ngược</a:t>
            </a:r>
            <a:r>
              <a:rPr lang="en-US" sz="2400" dirty="0">
                <a:solidFill>
                  <a:srgbClr val="0033CC"/>
                </a:solidFill>
              </a:rPr>
              <a:t> </a:t>
            </a:r>
            <a:r>
              <a:rPr lang="en-US" sz="2400" dirty="0" err="1">
                <a:solidFill>
                  <a:srgbClr val="0033CC"/>
                </a:solidFill>
              </a:rPr>
              <a:t>đãi</a:t>
            </a:r>
            <a:r>
              <a:rPr lang="en-US" sz="2400" dirty="0">
                <a:solidFill>
                  <a:srgbClr val="0033CC"/>
                </a:solidFill>
              </a:rPr>
              <a:t>.</a:t>
            </a:r>
          </a:p>
          <a:p>
            <a:pPr marL="342900" lvl="0" indent="-342900" algn="just">
              <a:buFontTx/>
              <a:buChar char="-"/>
            </a:pPr>
            <a:r>
              <a:rPr lang="en-US" sz="2400" dirty="0" err="1">
                <a:solidFill>
                  <a:srgbClr val="0033CC"/>
                </a:solidFill>
              </a:rPr>
              <a:t>Năm</a:t>
            </a:r>
            <a:r>
              <a:rPr lang="en-US" sz="2400" dirty="0">
                <a:solidFill>
                  <a:srgbClr val="0033CC"/>
                </a:solidFill>
              </a:rPr>
              <a:t> 2005: </a:t>
            </a:r>
            <a:r>
              <a:rPr lang="en-US" sz="2400" dirty="0" err="1">
                <a:solidFill>
                  <a:srgbClr val="0033CC"/>
                </a:solidFill>
              </a:rPr>
              <a:t>hơn</a:t>
            </a:r>
            <a:r>
              <a:rPr lang="en-US" sz="2400" dirty="0">
                <a:solidFill>
                  <a:srgbClr val="0033CC"/>
                </a:solidFill>
              </a:rPr>
              <a:t> </a:t>
            </a:r>
            <a:r>
              <a:rPr lang="en-US" sz="2400" dirty="0">
                <a:solidFill>
                  <a:srgbClr val="FF0000"/>
                </a:solidFill>
              </a:rPr>
              <a:t>39,7 </a:t>
            </a:r>
            <a:r>
              <a:rPr lang="en-US" sz="2400" dirty="0" err="1">
                <a:solidFill>
                  <a:srgbClr val="FF0000"/>
                </a:solidFill>
              </a:rPr>
              <a:t>nghìn</a:t>
            </a:r>
            <a:r>
              <a:rPr lang="en-US" sz="2400" dirty="0">
                <a:solidFill>
                  <a:srgbClr val="FF0000"/>
                </a:solidFill>
              </a:rPr>
              <a:t> </a:t>
            </a:r>
            <a:r>
              <a:rPr lang="en-US" sz="2400" dirty="0" err="1">
                <a:solidFill>
                  <a:srgbClr val="0033CC"/>
                </a:solidFill>
              </a:rPr>
              <a:t>vụ</a:t>
            </a:r>
            <a:r>
              <a:rPr lang="en-US" sz="2400" dirty="0">
                <a:solidFill>
                  <a:srgbClr val="0033CC"/>
                </a:solidFill>
              </a:rPr>
              <a:t> ly </a:t>
            </a:r>
            <a:r>
              <a:rPr lang="en-US" sz="2400" dirty="0" err="1">
                <a:solidFill>
                  <a:srgbClr val="0033CC"/>
                </a:solidFill>
              </a:rPr>
              <a:t>hôn</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nguyên</a:t>
            </a:r>
            <a:r>
              <a:rPr lang="en-US" sz="2400" dirty="0">
                <a:solidFill>
                  <a:srgbClr val="0033CC"/>
                </a:solidFill>
              </a:rPr>
              <a:t> </a:t>
            </a:r>
            <a:r>
              <a:rPr lang="en-US" sz="2400" dirty="0" err="1">
                <a:solidFill>
                  <a:srgbClr val="0033CC"/>
                </a:solidFill>
              </a:rPr>
              <a:t>nhân</a:t>
            </a:r>
            <a:r>
              <a:rPr lang="en-US" sz="2400" dirty="0">
                <a:solidFill>
                  <a:srgbClr val="0033CC"/>
                </a:solidFill>
              </a:rPr>
              <a:t> </a:t>
            </a:r>
            <a:r>
              <a:rPr lang="en-US" sz="2400" dirty="0" err="1">
                <a:solidFill>
                  <a:srgbClr val="0033CC"/>
                </a:solidFill>
              </a:rPr>
              <a:t>từ</a:t>
            </a:r>
            <a:r>
              <a:rPr lang="en-US" sz="2400" dirty="0">
                <a:solidFill>
                  <a:srgbClr val="0033CC"/>
                </a:solidFill>
              </a:rPr>
              <a:t> bạo </a:t>
            </a:r>
            <a:r>
              <a:rPr lang="en-US" sz="2400" dirty="0" err="1">
                <a:solidFill>
                  <a:srgbClr val="0033CC"/>
                </a:solidFill>
              </a:rPr>
              <a:t>hành</a:t>
            </a:r>
            <a:r>
              <a:rPr lang="en-US" sz="2400" dirty="0">
                <a:solidFill>
                  <a:srgbClr val="0033CC"/>
                </a:solidFill>
              </a:rPr>
              <a:t> </a:t>
            </a:r>
            <a:r>
              <a:rPr lang="en-US" sz="2400" dirty="0" err="1">
                <a:solidFill>
                  <a:srgbClr val="0033CC"/>
                </a:solidFill>
              </a:rPr>
              <a:t>tỷ</a:t>
            </a:r>
            <a:r>
              <a:rPr lang="en-US" sz="2400" dirty="0">
                <a:solidFill>
                  <a:srgbClr val="0033CC"/>
                </a:solidFill>
              </a:rPr>
              <a:t> </a:t>
            </a:r>
            <a:r>
              <a:rPr lang="en-US" sz="2400" dirty="0" err="1">
                <a:solidFill>
                  <a:srgbClr val="0033CC"/>
                </a:solidFill>
              </a:rPr>
              <a:t>lệ</a:t>
            </a:r>
            <a:r>
              <a:rPr lang="en-US" sz="2400" dirty="0">
                <a:solidFill>
                  <a:srgbClr val="0033CC"/>
                </a:solidFill>
              </a:rPr>
              <a:t> </a:t>
            </a:r>
            <a:r>
              <a:rPr lang="en-US" sz="2400" dirty="0">
                <a:solidFill>
                  <a:srgbClr val="FF0000"/>
                </a:solidFill>
              </a:rPr>
              <a:t>60,3%.</a:t>
            </a:r>
          </a:p>
          <a:p>
            <a:pPr marL="342900" lvl="0" indent="-342900" algn="just">
              <a:buFontTx/>
              <a:buChar char="-"/>
            </a:pPr>
            <a:r>
              <a:rPr lang="en-US" sz="2400" dirty="0">
                <a:solidFill>
                  <a:srgbClr val="0033CC"/>
                </a:solidFill>
              </a:rPr>
              <a:t> </a:t>
            </a:r>
            <a:r>
              <a:rPr lang="en-US" sz="2400" dirty="0">
                <a:solidFill>
                  <a:srgbClr val="FF0000"/>
                </a:solidFill>
              </a:rPr>
              <a:t>25% </a:t>
            </a:r>
            <a:r>
              <a:rPr lang="en-US" sz="2400" dirty="0">
                <a:solidFill>
                  <a:srgbClr val="0033CC"/>
                </a:solidFill>
              </a:rPr>
              <a:t>gia </a:t>
            </a:r>
            <a:r>
              <a:rPr lang="en-US" sz="2400" dirty="0" err="1">
                <a:solidFill>
                  <a:srgbClr val="0033CC"/>
                </a:solidFill>
              </a:rPr>
              <a:t>đình</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hành</a:t>
            </a:r>
            <a:r>
              <a:rPr lang="en-US" sz="2400" dirty="0">
                <a:solidFill>
                  <a:srgbClr val="0033CC"/>
                </a:solidFill>
              </a:rPr>
              <a:t> vi bạo </a:t>
            </a:r>
            <a:r>
              <a:rPr lang="en-US" sz="2400" dirty="0" err="1">
                <a:solidFill>
                  <a:srgbClr val="0033CC"/>
                </a:solidFill>
              </a:rPr>
              <a:t>lực</a:t>
            </a:r>
            <a:r>
              <a:rPr lang="en-US" sz="2400" dirty="0">
                <a:solidFill>
                  <a:srgbClr val="0033CC"/>
                </a:solidFill>
              </a:rPr>
              <a:t> tinh </a:t>
            </a:r>
            <a:r>
              <a:rPr lang="en-US" sz="2400" dirty="0" err="1">
                <a:solidFill>
                  <a:srgbClr val="0033CC"/>
                </a:solidFill>
              </a:rPr>
              <a:t>thần</a:t>
            </a:r>
            <a:r>
              <a:rPr lang="en-US" sz="2400" dirty="0">
                <a:solidFill>
                  <a:srgbClr val="0033CC"/>
                </a:solidFill>
              </a:rPr>
              <a:t>.</a:t>
            </a:r>
          </a:p>
          <a:p>
            <a:pPr marL="342900" lvl="0" indent="-342900" algn="just">
              <a:buFontTx/>
              <a:buChar char="-"/>
            </a:pPr>
            <a:r>
              <a:rPr lang="en-US" sz="2400" dirty="0">
                <a:solidFill>
                  <a:srgbClr val="FF0000"/>
                </a:solidFill>
              </a:rPr>
              <a:t>30%</a:t>
            </a:r>
            <a:r>
              <a:rPr lang="en-US" sz="2400" dirty="0">
                <a:solidFill>
                  <a:srgbClr val="0033CC"/>
                </a:solidFill>
              </a:rPr>
              <a:t> </a:t>
            </a:r>
            <a:r>
              <a:rPr lang="en-US" sz="2400" dirty="0" err="1">
                <a:solidFill>
                  <a:srgbClr val="0033CC"/>
                </a:solidFill>
              </a:rPr>
              <a:t>cặp</a:t>
            </a:r>
            <a:r>
              <a:rPr lang="en-US" sz="2400" dirty="0">
                <a:solidFill>
                  <a:srgbClr val="0033CC"/>
                </a:solidFill>
              </a:rPr>
              <a:t> </a:t>
            </a:r>
            <a:r>
              <a:rPr lang="en-US" sz="2400" dirty="0" err="1">
                <a:solidFill>
                  <a:srgbClr val="0033CC"/>
                </a:solidFill>
              </a:rPr>
              <a:t>vợ</a:t>
            </a:r>
            <a:r>
              <a:rPr lang="en-US" sz="2400" dirty="0">
                <a:solidFill>
                  <a:srgbClr val="0033CC"/>
                </a:solidFill>
              </a:rPr>
              <a:t> </a:t>
            </a:r>
            <a:r>
              <a:rPr lang="en-US" sz="2400" dirty="0" err="1">
                <a:solidFill>
                  <a:srgbClr val="0033CC"/>
                </a:solidFill>
              </a:rPr>
              <a:t>chồng</a:t>
            </a:r>
            <a:r>
              <a:rPr lang="en-US" sz="2400" dirty="0">
                <a:solidFill>
                  <a:srgbClr val="0033CC"/>
                </a:solidFill>
              </a:rPr>
              <a:t> </a:t>
            </a:r>
            <a:r>
              <a:rPr lang="en-US" sz="2400" dirty="0" err="1">
                <a:solidFill>
                  <a:srgbClr val="0033CC"/>
                </a:solidFill>
              </a:rPr>
              <a:t>xảy</a:t>
            </a:r>
            <a:r>
              <a:rPr lang="en-US" sz="2400" dirty="0">
                <a:solidFill>
                  <a:srgbClr val="0033CC"/>
                </a:solidFill>
              </a:rPr>
              <a:t> </a:t>
            </a:r>
            <a:r>
              <a:rPr lang="en-US" sz="2400" dirty="0" err="1">
                <a:solidFill>
                  <a:srgbClr val="0033CC"/>
                </a:solidFill>
              </a:rPr>
              <a:t>ra</a:t>
            </a:r>
            <a:r>
              <a:rPr lang="en-US" sz="2400" dirty="0">
                <a:solidFill>
                  <a:srgbClr val="0033CC"/>
                </a:solidFill>
              </a:rPr>
              <a:t> </a:t>
            </a:r>
            <a:r>
              <a:rPr lang="en-US" sz="2400" dirty="0" err="1">
                <a:solidFill>
                  <a:srgbClr val="0033CC"/>
                </a:solidFill>
              </a:rPr>
              <a:t>hiện</a:t>
            </a:r>
            <a:r>
              <a:rPr lang="en-US" sz="2400" dirty="0">
                <a:solidFill>
                  <a:srgbClr val="0033CC"/>
                </a:solidFill>
              </a:rPr>
              <a:t> </a:t>
            </a:r>
            <a:r>
              <a:rPr lang="en-US" sz="2400" dirty="0" err="1">
                <a:solidFill>
                  <a:srgbClr val="0033CC"/>
                </a:solidFill>
              </a:rPr>
              <a:t>tượng</a:t>
            </a:r>
            <a:r>
              <a:rPr lang="en-US" sz="2400" dirty="0">
                <a:solidFill>
                  <a:srgbClr val="0033CC"/>
                </a:solidFill>
              </a:rPr>
              <a:t> </a:t>
            </a:r>
            <a:r>
              <a:rPr lang="en-US" sz="2400" dirty="0" err="1">
                <a:solidFill>
                  <a:srgbClr val="0033CC"/>
                </a:solidFill>
              </a:rPr>
              <a:t>ép</a:t>
            </a:r>
            <a:r>
              <a:rPr lang="en-US" sz="2400" dirty="0">
                <a:solidFill>
                  <a:srgbClr val="0033CC"/>
                </a:solidFill>
              </a:rPr>
              <a:t> </a:t>
            </a:r>
            <a:r>
              <a:rPr lang="en-US" sz="2400" dirty="0" err="1">
                <a:solidFill>
                  <a:srgbClr val="0033CC"/>
                </a:solidFill>
              </a:rPr>
              <a:t>buộc</a:t>
            </a:r>
            <a:r>
              <a:rPr lang="en-US" sz="2400" dirty="0">
                <a:solidFill>
                  <a:srgbClr val="0033CC"/>
                </a:solidFill>
              </a:rPr>
              <a:t> quan </a:t>
            </a:r>
            <a:r>
              <a:rPr lang="en-US" sz="2400" dirty="0" err="1">
                <a:solidFill>
                  <a:srgbClr val="0033CC"/>
                </a:solidFill>
              </a:rPr>
              <a:t>hệ</a:t>
            </a:r>
            <a:r>
              <a:rPr lang="en-US" sz="2400" dirty="0">
                <a:solidFill>
                  <a:srgbClr val="0033CC"/>
                </a:solidFill>
              </a:rPr>
              <a:t> tình </a:t>
            </a:r>
            <a:r>
              <a:rPr lang="en-US" sz="2400" dirty="0" err="1">
                <a:solidFill>
                  <a:srgbClr val="0033CC"/>
                </a:solidFill>
              </a:rPr>
              <a:t>dục</a:t>
            </a:r>
            <a:r>
              <a:rPr lang="en-US" sz="2400" dirty="0">
                <a:solidFill>
                  <a:srgbClr val="0033CC"/>
                </a:solidFill>
              </a:rPr>
              <a:t>.</a:t>
            </a:r>
          </a:p>
          <a:p>
            <a:pPr lvl="0" algn="just"/>
            <a:r>
              <a:rPr lang="en-US" sz="2400" dirty="0">
                <a:solidFill>
                  <a:srgbClr val="0033CC"/>
                </a:solidFill>
              </a:rPr>
              <a:t>- </a:t>
            </a:r>
            <a:r>
              <a:rPr lang="en-US" sz="2400" dirty="0">
                <a:solidFill>
                  <a:srgbClr val="FF0000"/>
                </a:solidFill>
              </a:rPr>
              <a:t>5%</a:t>
            </a:r>
            <a:r>
              <a:rPr lang="en-US" sz="2400" dirty="0">
                <a:solidFill>
                  <a:srgbClr val="0033CC"/>
                </a:solidFill>
              </a:rPr>
              <a:t> </a:t>
            </a:r>
            <a:r>
              <a:rPr lang="en-US" sz="2400" dirty="0" err="1">
                <a:solidFill>
                  <a:srgbClr val="0033CC"/>
                </a:solidFill>
              </a:rPr>
              <a:t>phụ</a:t>
            </a:r>
            <a:r>
              <a:rPr lang="en-US" sz="2400" dirty="0">
                <a:solidFill>
                  <a:srgbClr val="0033CC"/>
                </a:solidFill>
              </a:rPr>
              <a:t> </a:t>
            </a:r>
            <a:r>
              <a:rPr lang="en-US" sz="2400" dirty="0" err="1">
                <a:solidFill>
                  <a:srgbClr val="0033CC"/>
                </a:solidFill>
              </a:rPr>
              <a:t>nữ</a:t>
            </a:r>
            <a:r>
              <a:rPr lang="en-US" sz="2400" dirty="0">
                <a:solidFill>
                  <a:srgbClr val="0033CC"/>
                </a:solidFill>
              </a:rPr>
              <a:t> </a:t>
            </a:r>
            <a:r>
              <a:rPr lang="en-US" sz="2400" dirty="0" err="1">
                <a:solidFill>
                  <a:srgbClr val="0033CC"/>
                </a:solidFill>
              </a:rPr>
              <a:t>thường</a:t>
            </a:r>
            <a:r>
              <a:rPr lang="en-US" sz="2400" dirty="0">
                <a:solidFill>
                  <a:srgbClr val="0033CC"/>
                </a:solidFill>
              </a:rPr>
              <a:t> </a:t>
            </a:r>
            <a:r>
              <a:rPr lang="en-US" sz="2400" dirty="0" err="1">
                <a:solidFill>
                  <a:srgbClr val="0033CC"/>
                </a:solidFill>
              </a:rPr>
              <a:t>xuyên</a:t>
            </a:r>
            <a:r>
              <a:rPr lang="en-US" sz="2400" dirty="0">
                <a:solidFill>
                  <a:srgbClr val="0033CC"/>
                </a:solidFill>
              </a:rPr>
              <a:t> </a:t>
            </a:r>
            <a:r>
              <a:rPr lang="en-US" sz="2400" dirty="0" err="1">
                <a:solidFill>
                  <a:srgbClr val="0033CC"/>
                </a:solidFill>
              </a:rPr>
              <a:t>bị</a:t>
            </a:r>
            <a:r>
              <a:rPr lang="en-US" sz="2400" dirty="0">
                <a:solidFill>
                  <a:srgbClr val="0033CC"/>
                </a:solidFill>
              </a:rPr>
              <a:t> </a:t>
            </a:r>
            <a:r>
              <a:rPr lang="en-US" sz="2400" dirty="0" err="1">
                <a:solidFill>
                  <a:srgbClr val="0033CC"/>
                </a:solidFill>
              </a:rPr>
              <a:t>chồng</a:t>
            </a:r>
            <a:r>
              <a:rPr lang="en-US" sz="2400" dirty="0">
                <a:solidFill>
                  <a:srgbClr val="0033CC"/>
                </a:solidFill>
              </a:rPr>
              <a:t> </a:t>
            </a:r>
            <a:r>
              <a:rPr lang="en-US" sz="2400" dirty="0" err="1">
                <a:solidFill>
                  <a:srgbClr val="0033CC"/>
                </a:solidFill>
              </a:rPr>
              <a:t>đánh</a:t>
            </a:r>
            <a:r>
              <a:rPr lang="en-US" sz="2400" dirty="0">
                <a:solidFill>
                  <a:srgbClr val="0033CC"/>
                </a:solidFill>
              </a:rPr>
              <a:t> </a:t>
            </a:r>
            <a:r>
              <a:rPr lang="en-US" sz="2400" dirty="0" err="1">
                <a:solidFill>
                  <a:srgbClr val="0033CC"/>
                </a:solidFill>
              </a:rPr>
              <a:t>đập</a:t>
            </a:r>
            <a:r>
              <a:rPr lang="en-US" sz="2400" dirty="0">
                <a:solidFill>
                  <a:srgbClr val="0033CC"/>
                </a:solidFill>
              </a:rPr>
              <a:t>.</a:t>
            </a:r>
          </a:p>
          <a:p>
            <a:pPr lvl="0" algn="just"/>
            <a:r>
              <a:rPr lang="en-US" sz="2400" dirty="0">
                <a:solidFill>
                  <a:srgbClr val="0033CC"/>
                </a:solidFill>
              </a:rPr>
              <a:t>- </a:t>
            </a:r>
            <a:r>
              <a:rPr lang="en-US" sz="2400" dirty="0">
                <a:solidFill>
                  <a:srgbClr val="FF0000"/>
                </a:solidFill>
              </a:rPr>
              <a:t>82%</a:t>
            </a:r>
            <a:r>
              <a:rPr lang="en-US" sz="2400" dirty="0">
                <a:solidFill>
                  <a:srgbClr val="0033CC"/>
                </a:solidFill>
              </a:rPr>
              <a:t> </a:t>
            </a:r>
            <a:r>
              <a:rPr lang="en-US" sz="2400" dirty="0" err="1">
                <a:solidFill>
                  <a:srgbClr val="0033CC"/>
                </a:solidFill>
              </a:rPr>
              <a:t>hộ</a:t>
            </a:r>
            <a:r>
              <a:rPr lang="en-US" sz="2400" dirty="0">
                <a:solidFill>
                  <a:srgbClr val="0033CC"/>
                </a:solidFill>
              </a:rPr>
              <a:t> </a:t>
            </a:r>
            <a:r>
              <a:rPr lang="en-US" sz="2400" dirty="0" err="1">
                <a:solidFill>
                  <a:srgbClr val="0033CC"/>
                </a:solidFill>
              </a:rPr>
              <a:t>dân</a:t>
            </a:r>
            <a:r>
              <a:rPr lang="en-US" sz="2400" dirty="0">
                <a:solidFill>
                  <a:srgbClr val="0033CC"/>
                </a:solidFill>
              </a:rPr>
              <a:t> </a:t>
            </a:r>
            <a:r>
              <a:rPr lang="en-US" sz="2400" dirty="0" err="1">
                <a:solidFill>
                  <a:srgbClr val="0033CC"/>
                </a:solidFill>
              </a:rPr>
              <a:t>nông</a:t>
            </a:r>
            <a:r>
              <a:rPr lang="en-US" sz="2400" dirty="0">
                <a:solidFill>
                  <a:srgbClr val="0033CC"/>
                </a:solidFill>
              </a:rPr>
              <a:t> </a:t>
            </a:r>
            <a:r>
              <a:rPr lang="en-US" sz="2400" dirty="0" err="1">
                <a:solidFill>
                  <a:srgbClr val="0033CC"/>
                </a:solidFill>
              </a:rPr>
              <a:t>thôn</a:t>
            </a:r>
            <a:r>
              <a:rPr lang="en-US" sz="2400" dirty="0">
                <a:solidFill>
                  <a:srgbClr val="0033CC"/>
                </a:solidFill>
              </a:rPr>
              <a:t> </a:t>
            </a:r>
            <a:r>
              <a:rPr lang="en-US" sz="2400" dirty="0" err="1">
                <a:solidFill>
                  <a:srgbClr val="0033CC"/>
                </a:solidFill>
              </a:rPr>
              <a:t>và</a:t>
            </a:r>
            <a:r>
              <a:rPr lang="en-US" sz="2400" dirty="0">
                <a:solidFill>
                  <a:srgbClr val="0033CC"/>
                </a:solidFill>
              </a:rPr>
              <a:t> 80% </a:t>
            </a:r>
            <a:r>
              <a:rPr lang="en-US" sz="2400" dirty="0" err="1">
                <a:solidFill>
                  <a:srgbClr val="0033CC"/>
                </a:solidFill>
              </a:rPr>
              <a:t>hộ</a:t>
            </a:r>
            <a:r>
              <a:rPr lang="en-US" sz="2400" dirty="0">
                <a:solidFill>
                  <a:srgbClr val="0033CC"/>
                </a:solidFill>
              </a:rPr>
              <a:t> ở </a:t>
            </a:r>
            <a:r>
              <a:rPr lang="en-US" sz="2400" dirty="0" err="1">
                <a:solidFill>
                  <a:srgbClr val="0033CC"/>
                </a:solidFill>
              </a:rPr>
              <a:t>thành</a:t>
            </a:r>
            <a:r>
              <a:rPr lang="en-US" sz="2400" dirty="0">
                <a:solidFill>
                  <a:srgbClr val="0033CC"/>
                </a:solidFill>
              </a:rPr>
              <a:t> </a:t>
            </a:r>
            <a:r>
              <a:rPr lang="en-US" sz="2400" dirty="0" err="1">
                <a:solidFill>
                  <a:srgbClr val="0033CC"/>
                </a:solidFill>
              </a:rPr>
              <a:t>phố</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xảy</a:t>
            </a:r>
            <a:r>
              <a:rPr lang="en-US" sz="2400" dirty="0">
                <a:solidFill>
                  <a:srgbClr val="0033CC"/>
                </a:solidFill>
              </a:rPr>
              <a:t> </a:t>
            </a:r>
            <a:r>
              <a:rPr lang="en-US" sz="2400" dirty="0" err="1">
                <a:solidFill>
                  <a:srgbClr val="0033CC"/>
                </a:solidFill>
              </a:rPr>
              <a:t>ra</a:t>
            </a:r>
            <a:r>
              <a:rPr lang="en-US" sz="2400" dirty="0">
                <a:solidFill>
                  <a:srgbClr val="0033CC"/>
                </a:solidFill>
              </a:rPr>
              <a:t> bạo </a:t>
            </a:r>
            <a:r>
              <a:rPr lang="en-US" sz="2400" dirty="0" err="1">
                <a:solidFill>
                  <a:srgbClr val="0033CC"/>
                </a:solidFill>
              </a:rPr>
              <a:t>lực</a:t>
            </a:r>
            <a:r>
              <a:rPr lang="en-US" sz="2400" dirty="0">
                <a:solidFill>
                  <a:srgbClr val="0033CC"/>
                </a:solidFill>
              </a:rPr>
              <a:t>.</a:t>
            </a:r>
          </a:p>
          <a:p>
            <a:pPr algn="just"/>
            <a:r>
              <a:rPr lang="en-US" sz="2400" dirty="0">
                <a:solidFill>
                  <a:srgbClr val="0033CC"/>
                </a:solidFill>
              </a:rPr>
              <a:t>- </a:t>
            </a:r>
            <a:r>
              <a:rPr lang="en-US" sz="2400" dirty="0">
                <a:solidFill>
                  <a:srgbClr val="FF0000"/>
                </a:solidFill>
              </a:rPr>
              <a:t>9-10%</a:t>
            </a:r>
            <a:r>
              <a:rPr lang="en-US" sz="2400" dirty="0">
                <a:solidFill>
                  <a:srgbClr val="0033CC"/>
                </a:solidFill>
              </a:rPr>
              <a:t> </a:t>
            </a:r>
            <a:r>
              <a:rPr lang="en-US" sz="2400" dirty="0" err="1">
                <a:solidFill>
                  <a:srgbClr val="0033CC"/>
                </a:solidFill>
              </a:rPr>
              <a:t>trường</a:t>
            </a:r>
            <a:r>
              <a:rPr lang="en-US" sz="2400" dirty="0">
                <a:solidFill>
                  <a:srgbClr val="0033CC"/>
                </a:solidFill>
              </a:rPr>
              <a:t> </a:t>
            </a:r>
            <a:r>
              <a:rPr lang="en-US" sz="2400" dirty="0" err="1">
                <a:solidFill>
                  <a:srgbClr val="0033CC"/>
                </a:solidFill>
              </a:rPr>
              <a:t>hợp</a:t>
            </a:r>
            <a:r>
              <a:rPr lang="en-US" sz="2400" dirty="0">
                <a:solidFill>
                  <a:srgbClr val="0033CC"/>
                </a:solidFill>
              </a:rPr>
              <a:t> </a:t>
            </a:r>
            <a:r>
              <a:rPr lang="en-US" sz="2400" dirty="0" err="1">
                <a:solidFill>
                  <a:srgbClr val="0033CC"/>
                </a:solidFill>
              </a:rPr>
              <a:t>nạn</a:t>
            </a:r>
            <a:r>
              <a:rPr lang="en-US" sz="2400" dirty="0">
                <a:solidFill>
                  <a:srgbClr val="0033CC"/>
                </a:solidFill>
              </a:rPr>
              <a:t> </a:t>
            </a:r>
            <a:r>
              <a:rPr lang="en-US" sz="2400" dirty="0" err="1">
                <a:solidFill>
                  <a:srgbClr val="0033CC"/>
                </a:solidFill>
              </a:rPr>
              <a:t>nhân</a:t>
            </a:r>
            <a:r>
              <a:rPr lang="en-US" sz="2400" dirty="0">
                <a:solidFill>
                  <a:srgbClr val="0033CC"/>
                </a:solidFill>
              </a:rPr>
              <a:t> </a:t>
            </a:r>
            <a:r>
              <a:rPr lang="en-US" sz="2400" dirty="0" err="1">
                <a:solidFill>
                  <a:srgbClr val="0033CC"/>
                </a:solidFill>
              </a:rPr>
              <a:t>của</a:t>
            </a:r>
            <a:r>
              <a:rPr lang="en-US" sz="2400" dirty="0">
                <a:solidFill>
                  <a:srgbClr val="0033CC"/>
                </a:solidFill>
              </a:rPr>
              <a:t> bạo </a:t>
            </a:r>
            <a:r>
              <a:rPr lang="en-US" sz="2400" dirty="0" err="1">
                <a:solidFill>
                  <a:srgbClr val="0033CC"/>
                </a:solidFill>
              </a:rPr>
              <a:t>lực</a:t>
            </a:r>
            <a:r>
              <a:rPr lang="en-US" sz="2400" dirty="0">
                <a:solidFill>
                  <a:srgbClr val="0033CC"/>
                </a:solidFill>
              </a:rPr>
              <a:t> gia </a:t>
            </a:r>
            <a:r>
              <a:rPr lang="en-US" sz="2400" dirty="0" err="1">
                <a:solidFill>
                  <a:srgbClr val="0033CC"/>
                </a:solidFill>
              </a:rPr>
              <a:t>đình</a:t>
            </a:r>
            <a:r>
              <a:rPr lang="en-US" sz="2400" dirty="0">
                <a:solidFill>
                  <a:srgbClr val="0033CC"/>
                </a:solidFill>
              </a:rPr>
              <a:t> </a:t>
            </a:r>
            <a:r>
              <a:rPr lang="en-US" sz="2400" dirty="0" err="1">
                <a:solidFill>
                  <a:srgbClr val="0033CC"/>
                </a:solidFill>
              </a:rPr>
              <a:t>là</a:t>
            </a:r>
            <a:r>
              <a:rPr lang="en-US" sz="2400" dirty="0">
                <a:solidFill>
                  <a:srgbClr val="0033CC"/>
                </a:solidFill>
              </a:rPr>
              <a:t> </a:t>
            </a:r>
            <a:r>
              <a:rPr lang="en-US" sz="2400" dirty="0" err="1">
                <a:solidFill>
                  <a:srgbClr val="0033CC"/>
                </a:solidFill>
              </a:rPr>
              <a:t>nam</a:t>
            </a:r>
            <a:r>
              <a:rPr lang="en-US" sz="2400" dirty="0">
                <a:solidFill>
                  <a:srgbClr val="0033CC"/>
                </a:solidFill>
              </a:rPr>
              <a:t> </a:t>
            </a:r>
            <a:r>
              <a:rPr lang="en-US" sz="2400" dirty="0" err="1">
                <a:solidFill>
                  <a:srgbClr val="0033CC"/>
                </a:solidFill>
              </a:rPr>
              <a:t>giới</a:t>
            </a:r>
            <a:r>
              <a:rPr lang="en-US" sz="2400" dirty="0">
                <a:solidFill>
                  <a:srgbClr val="0033CC"/>
                </a:solidFill>
              </a:rPr>
              <a:t>.</a:t>
            </a:r>
            <a:endParaRPr lang="en-US" sz="2400" i="1" dirty="0">
              <a:solidFill>
                <a:srgbClr val="0033CC"/>
              </a:solidFill>
            </a:endParaRPr>
          </a:p>
        </p:txBody>
      </p:sp>
    </p:spTree>
    <p:extLst>
      <p:ext uri="{BB962C8B-B14F-4D97-AF65-F5344CB8AC3E}">
        <p14:creationId xmlns:p14="http://schemas.microsoft.com/office/powerpoint/2010/main" val="331511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40329" y="1429788"/>
            <a:ext cx="2103120" cy="40316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TÁC HẠI</a:t>
            </a:r>
          </a:p>
        </p:txBody>
      </p:sp>
      <p:sp>
        <p:nvSpPr>
          <p:cNvPr id="4" name="Rectangle 3"/>
          <p:cNvSpPr/>
          <p:nvPr/>
        </p:nvSpPr>
        <p:spPr>
          <a:xfrm>
            <a:off x="2751513" y="290944"/>
            <a:ext cx="8919557" cy="61846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endParaRPr lang="en-US" dirty="0"/>
          </a:p>
          <a:p>
            <a:pPr marL="285750" indent="-285750" algn="just">
              <a:buFontTx/>
              <a:buChar char="-"/>
            </a:pPr>
            <a:r>
              <a:rPr lang="en-US" sz="2400" dirty="0" err="1">
                <a:solidFill>
                  <a:srgbClr val="0033CC"/>
                </a:solidFill>
              </a:rPr>
              <a:t>Nhiều</a:t>
            </a:r>
            <a:r>
              <a:rPr lang="en-US" sz="2400" dirty="0">
                <a:solidFill>
                  <a:srgbClr val="0033CC"/>
                </a:solidFill>
              </a:rPr>
              <a:t> </a:t>
            </a:r>
            <a:r>
              <a:rPr lang="en-US" sz="2400" dirty="0" err="1">
                <a:solidFill>
                  <a:srgbClr val="0033CC"/>
                </a:solidFill>
              </a:rPr>
              <a:t>trường</a:t>
            </a:r>
            <a:r>
              <a:rPr lang="en-US" sz="2400" dirty="0">
                <a:solidFill>
                  <a:srgbClr val="0033CC"/>
                </a:solidFill>
              </a:rPr>
              <a:t> </a:t>
            </a:r>
            <a:r>
              <a:rPr lang="en-US" sz="2400" dirty="0" err="1">
                <a:solidFill>
                  <a:srgbClr val="0033CC"/>
                </a:solidFill>
              </a:rPr>
              <a:t>hợp</a:t>
            </a:r>
            <a:r>
              <a:rPr lang="en-US" sz="2400" dirty="0">
                <a:solidFill>
                  <a:srgbClr val="0033CC"/>
                </a:solidFill>
              </a:rPr>
              <a:t> </a:t>
            </a:r>
            <a:r>
              <a:rPr lang="en-US" sz="2400" dirty="0" err="1">
                <a:solidFill>
                  <a:srgbClr val="0033CC"/>
                </a:solidFill>
              </a:rPr>
              <a:t>gây</a:t>
            </a:r>
            <a:r>
              <a:rPr lang="en-US" sz="2400" dirty="0">
                <a:solidFill>
                  <a:srgbClr val="0033CC"/>
                </a:solidFill>
              </a:rPr>
              <a:t> </a:t>
            </a:r>
            <a:r>
              <a:rPr lang="en-US" sz="2400" dirty="0" err="1">
                <a:solidFill>
                  <a:srgbClr val="FF0000"/>
                </a:solidFill>
              </a:rPr>
              <a:t>tử</a:t>
            </a:r>
            <a:r>
              <a:rPr lang="en-US" sz="2400" dirty="0">
                <a:solidFill>
                  <a:srgbClr val="FF0000"/>
                </a:solidFill>
              </a:rPr>
              <a:t> </a:t>
            </a:r>
            <a:r>
              <a:rPr lang="en-US" sz="2400" dirty="0" err="1">
                <a:solidFill>
                  <a:srgbClr val="FF0000"/>
                </a:solidFill>
              </a:rPr>
              <a:t>vong</a:t>
            </a:r>
            <a:r>
              <a:rPr lang="en-US" sz="2400" dirty="0">
                <a:solidFill>
                  <a:srgbClr val="FF0000"/>
                </a:solidFill>
              </a:rPr>
              <a:t> </a:t>
            </a:r>
            <a:r>
              <a:rPr lang="en-US" sz="2400" dirty="0" err="1">
                <a:solidFill>
                  <a:srgbClr val="0033CC"/>
                </a:solidFill>
              </a:rPr>
              <a:t>hoặc</a:t>
            </a:r>
            <a:r>
              <a:rPr lang="en-US" sz="2400" dirty="0">
                <a:solidFill>
                  <a:srgbClr val="0033CC"/>
                </a:solidFill>
              </a:rPr>
              <a:t> </a:t>
            </a:r>
            <a:r>
              <a:rPr lang="en-US" sz="2400" dirty="0" err="1">
                <a:solidFill>
                  <a:srgbClr val="FF0000"/>
                </a:solidFill>
              </a:rPr>
              <a:t>thương</a:t>
            </a:r>
            <a:r>
              <a:rPr lang="en-US" sz="2400" dirty="0">
                <a:solidFill>
                  <a:srgbClr val="FF0000"/>
                </a:solidFill>
              </a:rPr>
              <a:t> </a:t>
            </a:r>
            <a:r>
              <a:rPr lang="en-US" sz="2400" dirty="0" err="1">
                <a:solidFill>
                  <a:srgbClr val="FF0000"/>
                </a:solidFill>
              </a:rPr>
              <a:t>tật</a:t>
            </a:r>
            <a:r>
              <a:rPr lang="en-US" sz="2400" dirty="0">
                <a:solidFill>
                  <a:srgbClr val="FF0000"/>
                </a:solidFill>
              </a:rPr>
              <a:t> </a:t>
            </a:r>
            <a:r>
              <a:rPr lang="en-US" sz="2400" dirty="0" err="1">
                <a:solidFill>
                  <a:srgbClr val="0033CC"/>
                </a:solidFill>
              </a:rPr>
              <a:t>suốt</a:t>
            </a:r>
            <a:r>
              <a:rPr lang="en-US" sz="2400" dirty="0">
                <a:solidFill>
                  <a:srgbClr val="0033CC"/>
                </a:solidFill>
              </a:rPr>
              <a:t> </a:t>
            </a:r>
            <a:r>
              <a:rPr lang="en-US" sz="2400" dirty="0" err="1">
                <a:solidFill>
                  <a:srgbClr val="0033CC"/>
                </a:solidFill>
              </a:rPr>
              <a:t>đời</a:t>
            </a:r>
            <a:r>
              <a:rPr lang="en-US" sz="2400" dirty="0">
                <a:solidFill>
                  <a:srgbClr val="0033CC"/>
                </a:solidFill>
              </a:rPr>
              <a:t>. </a:t>
            </a:r>
          </a:p>
          <a:p>
            <a:pPr marL="285750" indent="-285750" algn="just">
              <a:buFontTx/>
              <a:buChar char="-"/>
            </a:pPr>
            <a:r>
              <a:rPr lang="en-US" sz="2400" dirty="0" err="1">
                <a:solidFill>
                  <a:srgbClr val="0033CC"/>
                </a:solidFill>
              </a:rPr>
              <a:t>Gây</a:t>
            </a:r>
            <a:r>
              <a:rPr lang="en-US" sz="2400" dirty="0">
                <a:solidFill>
                  <a:srgbClr val="0033CC"/>
                </a:solidFill>
              </a:rPr>
              <a:t> </a:t>
            </a:r>
            <a:r>
              <a:rPr lang="en-US" sz="2400" dirty="0" err="1">
                <a:solidFill>
                  <a:srgbClr val="0033CC"/>
                </a:solidFill>
              </a:rPr>
              <a:t>suy</a:t>
            </a:r>
            <a:r>
              <a:rPr lang="en-US" sz="2400" dirty="0">
                <a:solidFill>
                  <a:srgbClr val="0033CC"/>
                </a:solidFill>
              </a:rPr>
              <a:t> </a:t>
            </a:r>
            <a:r>
              <a:rPr lang="en-US" sz="2400" dirty="0" err="1">
                <a:solidFill>
                  <a:srgbClr val="0033CC"/>
                </a:solidFill>
              </a:rPr>
              <a:t>hại</a:t>
            </a:r>
            <a:r>
              <a:rPr lang="en-US" sz="2400" dirty="0">
                <a:solidFill>
                  <a:srgbClr val="0033CC"/>
                </a:solidFill>
              </a:rPr>
              <a:t> </a:t>
            </a:r>
            <a:r>
              <a:rPr lang="en-US" sz="2400" dirty="0" err="1">
                <a:solidFill>
                  <a:srgbClr val="0033CC"/>
                </a:solidFill>
              </a:rPr>
              <a:t>từ</a:t>
            </a:r>
            <a:r>
              <a:rPr lang="en-US" sz="2400" dirty="0">
                <a:solidFill>
                  <a:srgbClr val="0033CC"/>
                </a:solidFill>
              </a:rPr>
              <a:t> </a:t>
            </a:r>
            <a:r>
              <a:rPr lang="en-US" sz="2400" dirty="0">
                <a:solidFill>
                  <a:srgbClr val="FF0000"/>
                </a:solidFill>
              </a:rPr>
              <a:t>tâm </a:t>
            </a:r>
            <a:r>
              <a:rPr lang="en-US" sz="2400" dirty="0" err="1">
                <a:solidFill>
                  <a:srgbClr val="FF0000"/>
                </a:solidFill>
              </a:rPr>
              <a:t>lý</a:t>
            </a:r>
            <a:r>
              <a:rPr lang="en-US" sz="2400" dirty="0">
                <a:solidFill>
                  <a:srgbClr val="0033CC"/>
                </a:solidFill>
              </a:rPr>
              <a:t> </a:t>
            </a:r>
            <a:r>
              <a:rPr lang="en-US" sz="2400" dirty="0" err="1">
                <a:solidFill>
                  <a:srgbClr val="0033CC"/>
                </a:solidFill>
              </a:rPr>
              <a:t>cho</a:t>
            </a:r>
            <a:r>
              <a:rPr lang="en-US" sz="2400" dirty="0">
                <a:solidFill>
                  <a:srgbClr val="0033CC"/>
                </a:solidFill>
              </a:rPr>
              <a:t> </a:t>
            </a:r>
            <a:r>
              <a:rPr lang="en-US" sz="2400" dirty="0" err="1">
                <a:solidFill>
                  <a:srgbClr val="0033CC"/>
                </a:solidFill>
              </a:rPr>
              <a:t>đến</a:t>
            </a:r>
            <a:r>
              <a:rPr lang="en-US" sz="2400" dirty="0">
                <a:solidFill>
                  <a:srgbClr val="0033CC"/>
                </a:solidFill>
              </a:rPr>
              <a:t> </a:t>
            </a:r>
            <a:r>
              <a:rPr lang="en-US" sz="2400" dirty="0">
                <a:solidFill>
                  <a:srgbClr val="FF0000"/>
                </a:solidFill>
              </a:rPr>
              <a:t>thể </a:t>
            </a:r>
            <a:r>
              <a:rPr lang="en-US" sz="2400" dirty="0" err="1">
                <a:solidFill>
                  <a:srgbClr val="FF0000"/>
                </a:solidFill>
              </a:rPr>
              <a:t>chất</a:t>
            </a:r>
            <a:r>
              <a:rPr lang="en-US" sz="2400" dirty="0">
                <a:solidFill>
                  <a:srgbClr val="FF0000"/>
                </a:solidFill>
              </a:rPr>
              <a:t> </a:t>
            </a:r>
            <a:r>
              <a:rPr lang="en-US" sz="2400" dirty="0" err="1">
                <a:solidFill>
                  <a:srgbClr val="0033CC"/>
                </a:solidFill>
              </a:rPr>
              <a:t>của</a:t>
            </a:r>
            <a:r>
              <a:rPr lang="en-US" sz="2400" dirty="0">
                <a:solidFill>
                  <a:srgbClr val="0033CC"/>
                </a:solidFill>
              </a:rPr>
              <a:t> </a:t>
            </a:r>
            <a:r>
              <a:rPr lang="en-US" sz="2400" dirty="0" err="1">
                <a:solidFill>
                  <a:srgbClr val="0033CC"/>
                </a:solidFill>
              </a:rPr>
              <a:t>nạn</a:t>
            </a:r>
            <a:r>
              <a:rPr lang="en-US" sz="2400" dirty="0">
                <a:solidFill>
                  <a:srgbClr val="0033CC"/>
                </a:solidFill>
              </a:rPr>
              <a:t> </a:t>
            </a:r>
            <a:r>
              <a:rPr lang="en-US" sz="2400" dirty="0" err="1">
                <a:solidFill>
                  <a:srgbClr val="0033CC"/>
                </a:solidFill>
              </a:rPr>
              <a:t>nhân</a:t>
            </a:r>
            <a:r>
              <a:rPr lang="en-US" sz="2400" dirty="0">
                <a:solidFill>
                  <a:srgbClr val="0033CC"/>
                </a:solidFill>
              </a:rPr>
              <a:t>. </a:t>
            </a:r>
          </a:p>
          <a:p>
            <a:pPr marL="285750" indent="-285750" algn="just">
              <a:buFontTx/>
              <a:buChar char="-"/>
            </a:pPr>
            <a:r>
              <a:rPr lang="en-US" sz="2400" dirty="0" err="1">
                <a:solidFill>
                  <a:srgbClr val="0033CC"/>
                </a:solidFill>
              </a:rPr>
              <a:t>Là</a:t>
            </a:r>
            <a:r>
              <a:rPr lang="en-US" sz="2400" dirty="0">
                <a:solidFill>
                  <a:srgbClr val="0033CC"/>
                </a:solidFill>
              </a:rPr>
              <a:t> </a:t>
            </a:r>
            <a:r>
              <a:rPr lang="en-US" sz="2400" dirty="0" err="1">
                <a:solidFill>
                  <a:srgbClr val="0033CC"/>
                </a:solidFill>
              </a:rPr>
              <a:t>nguồn</a:t>
            </a:r>
            <a:r>
              <a:rPr lang="en-US" sz="2400" dirty="0">
                <a:solidFill>
                  <a:srgbClr val="0033CC"/>
                </a:solidFill>
              </a:rPr>
              <a:t> </a:t>
            </a:r>
            <a:r>
              <a:rPr lang="en-US" sz="2400" dirty="0" err="1">
                <a:solidFill>
                  <a:srgbClr val="FF0000"/>
                </a:solidFill>
              </a:rPr>
              <a:t>khởi</a:t>
            </a:r>
            <a:r>
              <a:rPr lang="en-US" sz="2400" dirty="0">
                <a:solidFill>
                  <a:srgbClr val="FF0000"/>
                </a:solidFill>
              </a:rPr>
              <a:t> </a:t>
            </a:r>
            <a:r>
              <a:rPr lang="en-US" sz="2400" dirty="0" err="1">
                <a:solidFill>
                  <a:srgbClr val="FF0000"/>
                </a:solidFill>
              </a:rPr>
              <a:t>phát</a:t>
            </a:r>
            <a:r>
              <a:rPr lang="en-US" sz="2400" dirty="0">
                <a:solidFill>
                  <a:srgbClr val="0033CC"/>
                </a:solidFill>
              </a:rPr>
              <a:t> trầm </a:t>
            </a:r>
            <a:r>
              <a:rPr lang="en-US" sz="2400" dirty="0" err="1">
                <a:solidFill>
                  <a:srgbClr val="0033CC"/>
                </a:solidFill>
              </a:rPr>
              <a:t>cảm</a:t>
            </a:r>
            <a:r>
              <a:rPr lang="en-US" sz="2400" dirty="0">
                <a:solidFill>
                  <a:srgbClr val="0033CC"/>
                </a:solidFill>
              </a:rPr>
              <a:t> </a:t>
            </a:r>
            <a:r>
              <a:rPr lang="en-US" sz="2400" dirty="0" err="1">
                <a:solidFill>
                  <a:srgbClr val="0033CC"/>
                </a:solidFill>
              </a:rPr>
              <a:t>và</a:t>
            </a:r>
            <a:r>
              <a:rPr lang="en-US" sz="2400" dirty="0">
                <a:solidFill>
                  <a:srgbClr val="0033CC"/>
                </a:solidFill>
              </a:rPr>
              <a:t> rối loạn stress .</a:t>
            </a:r>
          </a:p>
          <a:p>
            <a:pPr marL="285750" indent="-285750" algn="just">
              <a:buFontTx/>
              <a:buChar char="-"/>
            </a:pPr>
            <a:r>
              <a:rPr lang="en-US" sz="2400" dirty="0" err="1">
                <a:solidFill>
                  <a:srgbClr val="0033CC"/>
                </a:solidFill>
              </a:rPr>
              <a:t>Trẻ</a:t>
            </a:r>
            <a:r>
              <a:rPr lang="en-US" sz="2400" dirty="0">
                <a:solidFill>
                  <a:srgbClr val="0033CC"/>
                </a:solidFill>
              </a:rPr>
              <a:t> </a:t>
            </a:r>
            <a:r>
              <a:rPr lang="en-US" sz="2400" dirty="0" err="1">
                <a:solidFill>
                  <a:srgbClr val="0033CC"/>
                </a:solidFill>
              </a:rPr>
              <a:t>em</a:t>
            </a:r>
            <a:r>
              <a:rPr lang="en-US" sz="2400" dirty="0">
                <a:solidFill>
                  <a:srgbClr val="0033CC"/>
                </a:solidFill>
              </a:rPr>
              <a:t> </a:t>
            </a:r>
            <a:r>
              <a:rPr lang="en-US" sz="2400" dirty="0" err="1">
                <a:solidFill>
                  <a:srgbClr val="0033CC"/>
                </a:solidFill>
              </a:rPr>
              <a:t>liên</a:t>
            </a:r>
            <a:r>
              <a:rPr lang="en-US" sz="2400" dirty="0">
                <a:solidFill>
                  <a:srgbClr val="0033CC"/>
                </a:solidFill>
              </a:rPr>
              <a:t> quan </a:t>
            </a:r>
            <a:r>
              <a:rPr lang="en-US" sz="2400" dirty="0" err="1">
                <a:solidFill>
                  <a:srgbClr val="0033CC"/>
                </a:solidFill>
              </a:rPr>
              <a:t>có</a:t>
            </a:r>
            <a:r>
              <a:rPr lang="en-US" sz="2400" dirty="0">
                <a:solidFill>
                  <a:srgbClr val="0033CC"/>
                </a:solidFill>
              </a:rPr>
              <a:t> thể </a:t>
            </a:r>
            <a:r>
              <a:rPr lang="en-US" sz="2400" dirty="0" err="1">
                <a:solidFill>
                  <a:srgbClr val="0033CC"/>
                </a:solidFill>
              </a:rPr>
              <a:t>bị</a:t>
            </a:r>
            <a:r>
              <a:rPr lang="en-US" sz="2400" dirty="0">
                <a:solidFill>
                  <a:srgbClr val="0033CC"/>
                </a:solidFill>
              </a:rPr>
              <a:t> </a:t>
            </a:r>
            <a:r>
              <a:rPr lang="en-US" sz="2400" dirty="0" err="1">
                <a:solidFill>
                  <a:srgbClr val="0033CC"/>
                </a:solidFill>
              </a:rPr>
              <a:t>mắc</a:t>
            </a:r>
            <a:r>
              <a:rPr lang="en-US" sz="2400" dirty="0">
                <a:solidFill>
                  <a:srgbClr val="0033CC"/>
                </a:solidFill>
              </a:rPr>
              <a:t> </a:t>
            </a:r>
            <a:r>
              <a:rPr lang="en-US" sz="2400" dirty="0" err="1">
                <a:solidFill>
                  <a:srgbClr val="0033CC"/>
                </a:solidFill>
              </a:rPr>
              <a:t>các</a:t>
            </a:r>
            <a:r>
              <a:rPr lang="en-US" sz="2400" dirty="0">
                <a:solidFill>
                  <a:srgbClr val="0033CC"/>
                </a:solidFill>
              </a:rPr>
              <a:t> </a:t>
            </a:r>
            <a:r>
              <a:rPr lang="en-US" sz="2400" dirty="0" err="1">
                <a:solidFill>
                  <a:srgbClr val="FF0000"/>
                </a:solidFill>
              </a:rPr>
              <a:t>hội</a:t>
            </a:r>
            <a:r>
              <a:rPr lang="en-US" sz="2400" dirty="0">
                <a:solidFill>
                  <a:srgbClr val="FF0000"/>
                </a:solidFill>
              </a:rPr>
              <a:t> </a:t>
            </a:r>
            <a:r>
              <a:rPr lang="en-US" sz="2400" dirty="0" err="1">
                <a:solidFill>
                  <a:srgbClr val="FF0000"/>
                </a:solidFill>
              </a:rPr>
              <a:t>chứng</a:t>
            </a:r>
            <a:r>
              <a:rPr lang="en-US" sz="2400" dirty="0">
                <a:solidFill>
                  <a:srgbClr val="FF0000"/>
                </a:solidFill>
              </a:rPr>
              <a:t> </a:t>
            </a:r>
            <a:r>
              <a:rPr lang="en-US" sz="2400" dirty="0" err="1">
                <a:solidFill>
                  <a:srgbClr val="FF0000"/>
                </a:solidFill>
              </a:rPr>
              <a:t>về</a:t>
            </a:r>
            <a:r>
              <a:rPr lang="en-US" sz="2400" dirty="0">
                <a:solidFill>
                  <a:srgbClr val="FF0000"/>
                </a:solidFill>
              </a:rPr>
              <a:t> tâm </a:t>
            </a:r>
            <a:r>
              <a:rPr lang="en-US" sz="2400" dirty="0" err="1">
                <a:solidFill>
                  <a:srgbClr val="FF0000"/>
                </a:solidFill>
              </a:rPr>
              <a:t>lý</a:t>
            </a:r>
            <a:r>
              <a:rPr lang="en-US" sz="2400" dirty="0">
                <a:solidFill>
                  <a:srgbClr val="FF0000"/>
                </a:solidFill>
              </a:rPr>
              <a:t> </a:t>
            </a:r>
            <a:r>
              <a:rPr lang="en-US" sz="2400" dirty="0" err="1">
                <a:solidFill>
                  <a:srgbClr val="0033CC"/>
                </a:solidFill>
              </a:rPr>
              <a:t>như</a:t>
            </a:r>
            <a:r>
              <a:rPr lang="en-US" sz="2400" dirty="0">
                <a:solidFill>
                  <a:srgbClr val="0033CC"/>
                </a:solidFill>
              </a:rPr>
              <a:t> trầm </a:t>
            </a:r>
            <a:r>
              <a:rPr lang="en-US" sz="2400" dirty="0" err="1">
                <a:solidFill>
                  <a:srgbClr val="0033CC"/>
                </a:solidFill>
              </a:rPr>
              <a:t>cảm</a:t>
            </a:r>
            <a:r>
              <a:rPr lang="en-US" sz="2400" dirty="0">
                <a:solidFill>
                  <a:srgbClr val="0033CC"/>
                </a:solidFill>
              </a:rPr>
              <a:t>, rối loạn </a:t>
            </a:r>
            <a:r>
              <a:rPr lang="en-US" sz="2400" dirty="0" err="1">
                <a:solidFill>
                  <a:srgbClr val="0033CC"/>
                </a:solidFill>
              </a:rPr>
              <a:t>nhân</a:t>
            </a:r>
            <a:r>
              <a:rPr lang="en-US" sz="2400" dirty="0">
                <a:solidFill>
                  <a:srgbClr val="0033CC"/>
                </a:solidFill>
              </a:rPr>
              <a:t> </a:t>
            </a:r>
            <a:r>
              <a:rPr lang="en-US" sz="2400" dirty="0" err="1">
                <a:solidFill>
                  <a:srgbClr val="0033CC"/>
                </a:solidFill>
              </a:rPr>
              <a:t>cách</a:t>
            </a:r>
            <a:r>
              <a:rPr lang="en-US" sz="2400" dirty="0">
                <a:solidFill>
                  <a:srgbClr val="0033CC"/>
                </a:solidFill>
              </a:rPr>
              <a:t>, tâm </a:t>
            </a:r>
            <a:r>
              <a:rPr lang="en-US" sz="2400" dirty="0" err="1">
                <a:solidFill>
                  <a:srgbClr val="0033CC"/>
                </a:solidFill>
              </a:rPr>
              <a:t>thần</a:t>
            </a:r>
            <a:r>
              <a:rPr lang="en-US" sz="2400" dirty="0">
                <a:solidFill>
                  <a:srgbClr val="0033CC"/>
                </a:solidFill>
              </a:rPr>
              <a:t>. </a:t>
            </a:r>
          </a:p>
          <a:p>
            <a:pPr marL="285750" indent="-285750" algn="just">
              <a:buFontTx/>
              <a:buChar char="-"/>
            </a:pPr>
            <a:r>
              <a:rPr lang="en-US" sz="2400" dirty="0" err="1">
                <a:solidFill>
                  <a:srgbClr val="0033CC"/>
                </a:solidFill>
              </a:rPr>
              <a:t>Những</a:t>
            </a:r>
            <a:r>
              <a:rPr lang="en-US" sz="2400" dirty="0">
                <a:solidFill>
                  <a:srgbClr val="0033CC"/>
                </a:solidFill>
              </a:rPr>
              <a:t> </a:t>
            </a:r>
            <a:r>
              <a:rPr lang="en-US" sz="2400" dirty="0" err="1">
                <a:solidFill>
                  <a:srgbClr val="0033CC"/>
                </a:solidFill>
              </a:rPr>
              <a:t>bé</a:t>
            </a:r>
            <a:r>
              <a:rPr lang="en-US" sz="2400" dirty="0">
                <a:solidFill>
                  <a:srgbClr val="0033CC"/>
                </a:solidFill>
              </a:rPr>
              <a:t> </a:t>
            </a:r>
            <a:r>
              <a:rPr lang="en-US" sz="2400" dirty="0" err="1">
                <a:solidFill>
                  <a:srgbClr val="0033CC"/>
                </a:solidFill>
              </a:rPr>
              <a:t>gái</a:t>
            </a:r>
            <a:r>
              <a:rPr lang="en-US" sz="2400" dirty="0">
                <a:solidFill>
                  <a:srgbClr val="0033CC"/>
                </a:solidFill>
              </a:rPr>
              <a:t> </a:t>
            </a:r>
            <a:r>
              <a:rPr lang="en-US" sz="2400" dirty="0" err="1">
                <a:solidFill>
                  <a:srgbClr val="0033CC"/>
                </a:solidFill>
              </a:rPr>
              <a:t>sống</a:t>
            </a:r>
            <a:r>
              <a:rPr lang="en-US" sz="2400" dirty="0">
                <a:solidFill>
                  <a:srgbClr val="0033CC"/>
                </a:solidFill>
              </a:rPr>
              <a:t> </a:t>
            </a:r>
            <a:r>
              <a:rPr lang="en-US" sz="2400" dirty="0" err="1">
                <a:solidFill>
                  <a:srgbClr val="0033CC"/>
                </a:solidFill>
              </a:rPr>
              <a:t>trong</a:t>
            </a:r>
            <a:r>
              <a:rPr lang="en-US" sz="2400" dirty="0">
                <a:solidFill>
                  <a:srgbClr val="0033CC"/>
                </a:solidFill>
              </a:rPr>
              <a:t> </a:t>
            </a:r>
            <a:r>
              <a:rPr lang="en-US" sz="2400" dirty="0" err="1">
                <a:solidFill>
                  <a:srgbClr val="0033CC"/>
                </a:solidFill>
              </a:rPr>
              <a:t>môi</a:t>
            </a:r>
            <a:r>
              <a:rPr lang="en-US" sz="2400" dirty="0">
                <a:solidFill>
                  <a:srgbClr val="0033CC"/>
                </a:solidFill>
              </a:rPr>
              <a:t> </a:t>
            </a:r>
            <a:r>
              <a:rPr lang="en-US" sz="2400" dirty="0" err="1">
                <a:solidFill>
                  <a:srgbClr val="0033CC"/>
                </a:solidFill>
              </a:rPr>
              <a:t>trường</a:t>
            </a:r>
            <a:r>
              <a:rPr lang="en-US" sz="2400" dirty="0">
                <a:solidFill>
                  <a:srgbClr val="0033CC"/>
                </a:solidFill>
              </a:rPr>
              <a:t> bạo </a:t>
            </a:r>
            <a:r>
              <a:rPr lang="en-US" sz="2400" dirty="0" err="1">
                <a:solidFill>
                  <a:srgbClr val="0033CC"/>
                </a:solidFill>
              </a:rPr>
              <a:t>lực</a:t>
            </a:r>
            <a:r>
              <a:rPr lang="en-US" sz="2400" dirty="0">
                <a:solidFill>
                  <a:srgbClr val="0033CC"/>
                </a:solidFill>
              </a:rPr>
              <a:t>, </a:t>
            </a:r>
            <a:r>
              <a:rPr lang="en-US" sz="2400" dirty="0" err="1">
                <a:solidFill>
                  <a:srgbClr val="0033CC"/>
                </a:solidFill>
              </a:rPr>
              <a:t>khi</a:t>
            </a:r>
            <a:r>
              <a:rPr lang="en-US" sz="2400" dirty="0">
                <a:solidFill>
                  <a:srgbClr val="0033CC"/>
                </a:solidFill>
              </a:rPr>
              <a:t> </a:t>
            </a:r>
            <a:r>
              <a:rPr lang="en-US" sz="2400" dirty="0" err="1">
                <a:solidFill>
                  <a:srgbClr val="0033CC"/>
                </a:solidFill>
              </a:rPr>
              <a:t>trưởng</a:t>
            </a:r>
            <a:r>
              <a:rPr lang="en-US" sz="2400" dirty="0">
                <a:solidFill>
                  <a:srgbClr val="0033CC"/>
                </a:solidFill>
              </a:rPr>
              <a:t> </a:t>
            </a:r>
            <a:r>
              <a:rPr lang="en-US" sz="2400" dirty="0" err="1">
                <a:solidFill>
                  <a:srgbClr val="0033CC"/>
                </a:solidFill>
              </a:rPr>
              <a:t>thành</a:t>
            </a:r>
            <a:r>
              <a:rPr lang="en-US" sz="2400" dirty="0">
                <a:solidFill>
                  <a:srgbClr val="0033CC"/>
                </a:solidFill>
              </a:rPr>
              <a:t> </a:t>
            </a:r>
            <a:r>
              <a:rPr lang="en-US" sz="2400" dirty="0" err="1">
                <a:solidFill>
                  <a:srgbClr val="0033CC"/>
                </a:solidFill>
              </a:rPr>
              <a:t>khó</a:t>
            </a:r>
            <a:r>
              <a:rPr lang="en-US" sz="2400" dirty="0">
                <a:solidFill>
                  <a:srgbClr val="0033CC"/>
                </a:solidFill>
              </a:rPr>
              <a:t> </a:t>
            </a:r>
            <a:r>
              <a:rPr lang="en-US" sz="2400" dirty="0" err="1">
                <a:solidFill>
                  <a:srgbClr val="0033CC"/>
                </a:solidFill>
              </a:rPr>
              <a:t>đặt</a:t>
            </a:r>
            <a:r>
              <a:rPr lang="en-US" sz="2400" dirty="0">
                <a:solidFill>
                  <a:srgbClr val="0033CC"/>
                </a:solidFill>
              </a:rPr>
              <a:t> </a:t>
            </a:r>
            <a:r>
              <a:rPr lang="en-US" sz="2400" dirty="0" err="1">
                <a:solidFill>
                  <a:srgbClr val="0033CC"/>
                </a:solidFill>
              </a:rPr>
              <a:t>niềm</a:t>
            </a:r>
            <a:r>
              <a:rPr lang="en-US" sz="2400" dirty="0">
                <a:solidFill>
                  <a:srgbClr val="0033CC"/>
                </a:solidFill>
              </a:rPr>
              <a:t> tin </a:t>
            </a:r>
            <a:r>
              <a:rPr lang="en-US" sz="2400" dirty="0" err="1">
                <a:solidFill>
                  <a:srgbClr val="0033CC"/>
                </a:solidFill>
              </a:rPr>
              <a:t>vào</a:t>
            </a:r>
            <a:r>
              <a:rPr lang="en-US" sz="2400" dirty="0">
                <a:solidFill>
                  <a:srgbClr val="0033CC"/>
                </a:solidFill>
              </a:rPr>
              <a:t> </a:t>
            </a:r>
            <a:r>
              <a:rPr lang="en-US" sz="2400" dirty="0" err="1">
                <a:solidFill>
                  <a:srgbClr val="0033CC"/>
                </a:solidFill>
              </a:rPr>
              <a:t>những</a:t>
            </a:r>
            <a:r>
              <a:rPr lang="en-US" sz="2400" dirty="0">
                <a:solidFill>
                  <a:srgbClr val="0033CC"/>
                </a:solidFill>
              </a:rPr>
              <a:t> </a:t>
            </a:r>
            <a:r>
              <a:rPr lang="en-US" sz="2400" dirty="0" err="1">
                <a:solidFill>
                  <a:srgbClr val="0033CC"/>
                </a:solidFill>
              </a:rPr>
              <a:t>người</a:t>
            </a:r>
            <a:r>
              <a:rPr lang="en-US" sz="2400" dirty="0">
                <a:solidFill>
                  <a:srgbClr val="0033CC"/>
                </a:solidFill>
              </a:rPr>
              <a:t> </a:t>
            </a:r>
            <a:r>
              <a:rPr lang="en-US" sz="2400" dirty="0" err="1">
                <a:solidFill>
                  <a:srgbClr val="0033CC"/>
                </a:solidFill>
              </a:rPr>
              <a:t>đàn</a:t>
            </a:r>
            <a:r>
              <a:rPr lang="en-US" sz="2400" dirty="0">
                <a:solidFill>
                  <a:srgbClr val="0033CC"/>
                </a:solidFill>
              </a:rPr>
              <a:t> </a:t>
            </a:r>
            <a:r>
              <a:rPr lang="en-US" sz="2400" dirty="0" err="1">
                <a:solidFill>
                  <a:srgbClr val="0033CC"/>
                </a:solidFill>
              </a:rPr>
              <a:t>ông</a:t>
            </a:r>
            <a:r>
              <a:rPr lang="en-US" sz="2400" dirty="0">
                <a:solidFill>
                  <a:srgbClr val="0033CC"/>
                </a:solidFill>
              </a:rPr>
              <a:t> </a:t>
            </a:r>
            <a:r>
              <a:rPr lang="en-US" sz="2400" dirty="0" err="1">
                <a:solidFill>
                  <a:srgbClr val="0033CC"/>
                </a:solidFill>
              </a:rPr>
              <a:t>khác</a:t>
            </a:r>
            <a:r>
              <a:rPr lang="en-US" sz="2400" dirty="0">
                <a:solidFill>
                  <a:srgbClr val="0033CC"/>
                </a:solidFill>
              </a:rPr>
              <a:t> </a:t>
            </a:r>
            <a:r>
              <a:rPr lang="en-US" sz="2400" dirty="0" err="1">
                <a:solidFill>
                  <a:srgbClr val="0033CC"/>
                </a:solidFill>
              </a:rPr>
              <a:t>và</a:t>
            </a:r>
            <a:r>
              <a:rPr lang="en-US" sz="2400" dirty="0">
                <a:solidFill>
                  <a:srgbClr val="0033CC"/>
                </a:solidFill>
              </a:rPr>
              <a:t> </a:t>
            </a:r>
            <a:r>
              <a:rPr lang="en-US" sz="2400" dirty="0" err="1">
                <a:solidFill>
                  <a:srgbClr val="0033CC"/>
                </a:solidFill>
              </a:rPr>
              <a:t>thường</a:t>
            </a:r>
            <a:r>
              <a:rPr lang="en-US" sz="2400" dirty="0">
                <a:solidFill>
                  <a:srgbClr val="0033CC"/>
                </a:solidFill>
              </a:rPr>
              <a:t> </a:t>
            </a:r>
            <a:r>
              <a:rPr lang="en-US" sz="2400" dirty="0" err="1">
                <a:solidFill>
                  <a:srgbClr val="0033CC"/>
                </a:solidFill>
              </a:rPr>
              <a:t>gặp</a:t>
            </a:r>
            <a:r>
              <a:rPr lang="en-US" sz="2400" dirty="0">
                <a:solidFill>
                  <a:srgbClr val="0033CC"/>
                </a:solidFill>
              </a:rPr>
              <a:t> </a:t>
            </a:r>
            <a:r>
              <a:rPr lang="en-US" sz="2400" dirty="0" err="1">
                <a:solidFill>
                  <a:srgbClr val="0033CC"/>
                </a:solidFill>
              </a:rPr>
              <a:t>trắc</a:t>
            </a:r>
            <a:r>
              <a:rPr lang="en-US" sz="2400" dirty="0">
                <a:solidFill>
                  <a:srgbClr val="0033CC"/>
                </a:solidFill>
              </a:rPr>
              <a:t> </a:t>
            </a:r>
            <a:r>
              <a:rPr lang="en-US" sz="2400" dirty="0" err="1">
                <a:solidFill>
                  <a:srgbClr val="0033CC"/>
                </a:solidFill>
              </a:rPr>
              <a:t>trở</a:t>
            </a:r>
            <a:r>
              <a:rPr lang="en-US" sz="2400" dirty="0">
                <a:solidFill>
                  <a:srgbClr val="0033CC"/>
                </a:solidFill>
              </a:rPr>
              <a:t> </a:t>
            </a:r>
            <a:r>
              <a:rPr lang="en-US" sz="2400" dirty="0" err="1">
                <a:solidFill>
                  <a:srgbClr val="0033CC"/>
                </a:solidFill>
              </a:rPr>
              <a:t>trong</a:t>
            </a:r>
            <a:r>
              <a:rPr lang="en-US" sz="2400" dirty="0">
                <a:solidFill>
                  <a:srgbClr val="0033CC"/>
                </a:solidFill>
              </a:rPr>
              <a:t> tình </a:t>
            </a:r>
            <a:r>
              <a:rPr lang="en-US" sz="2400" dirty="0" err="1">
                <a:solidFill>
                  <a:srgbClr val="0033CC"/>
                </a:solidFill>
              </a:rPr>
              <a:t>yêu</a:t>
            </a:r>
            <a:r>
              <a:rPr lang="en-US" sz="2400" dirty="0">
                <a:solidFill>
                  <a:srgbClr val="0033CC"/>
                </a:solidFill>
              </a:rPr>
              <a:t>. </a:t>
            </a:r>
          </a:p>
          <a:p>
            <a:pPr marL="285750" indent="-285750" algn="just">
              <a:buFontTx/>
              <a:buChar char="-"/>
            </a:pPr>
            <a:r>
              <a:rPr lang="en-US" sz="2400" dirty="0" err="1">
                <a:solidFill>
                  <a:srgbClr val="0033CC"/>
                </a:solidFill>
              </a:rPr>
              <a:t>Các</a:t>
            </a:r>
            <a:r>
              <a:rPr lang="en-US" sz="2400" dirty="0">
                <a:solidFill>
                  <a:srgbClr val="0033CC"/>
                </a:solidFill>
              </a:rPr>
              <a:t> </a:t>
            </a:r>
            <a:r>
              <a:rPr lang="en-US" sz="2400" dirty="0" err="1">
                <a:solidFill>
                  <a:srgbClr val="0033CC"/>
                </a:solidFill>
              </a:rPr>
              <a:t>trẻ</a:t>
            </a:r>
            <a:r>
              <a:rPr lang="en-US" sz="2400" dirty="0">
                <a:solidFill>
                  <a:srgbClr val="0033CC"/>
                </a:solidFill>
              </a:rPr>
              <a:t> </a:t>
            </a:r>
            <a:r>
              <a:rPr lang="en-US" sz="2400" dirty="0" err="1">
                <a:solidFill>
                  <a:srgbClr val="0033CC"/>
                </a:solidFill>
              </a:rPr>
              <a:t>trai</a:t>
            </a:r>
            <a:r>
              <a:rPr lang="en-US" sz="2400" dirty="0">
                <a:solidFill>
                  <a:srgbClr val="0033CC"/>
                </a:solidFill>
              </a:rPr>
              <a:t> </a:t>
            </a:r>
            <a:r>
              <a:rPr lang="en-US" sz="2400" dirty="0" err="1">
                <a:solidFill>
                  <a:srgbClr val="0033CC"/>
                </a:solidFill>
              </a:rPr>
              <a:t>về</a:t>
            </a:r>
            <a:r>
              <a:rPr lang="en-US" sz="2400" dirty="0">
                <a:solidFill>
                  <a:srgbClr val="0033CC"/>
                </a:solidFill>
              </a:rPr>
              <a:t> </a:t>
            </a:r>
            <a:r>
              <a:rPr lang="en-US" sz="2400" dirty="0" err="1">
                <a:solidFill>
                  <a:srgbClr val="0033CC"/>
                </a:solidFill>
              </a:rPr>
              <a:t>sau</a:t>
            </a:r>
            <a:r>
              <a:rPr lang="en-US" sz="2400" dirty="0">
                <a:solidFill>
                  <a:srgbClr val="0033CC"/>
                </a:solidFill>
              </a:rPr>
              <a:t> </a:t>
            </a:r>
            <a:r>
              <a:rPr lang="en-US" sz="2400" dirty="0" err="1">
                <a:solidFill>
                  <a:srgbClr val="0033CC"/>
                </a:solidFill>
              </a:rPr>
              <a:t>này</a:t>
            </a:r>
            <a:r>
              <a:rPr lang="en-US" sz="2400" dirty="0">
                <a:solidFill>
                  <a:srgbClr val="0033CC"/>
                </a:solidFill>
              </a:rPr>
              <a:t> </a:t>
            </a:r>
            <a:r>
              <a:rPr lang="en-US" sz="2400" dirty="0" err="1">
                <a:solidFill>
                  <a:srgbClr val="0033CC"/>
                </a:solidFill>
              </a:rPr>
              <a:t>có</a:t>
            </a:r>
            <a:r>
              <a:rPr lang="en-US" sz="2400" dirty="0">
                <a:solidFill>
                  <a:srgbClr val="0033CC"/>
                </a:solidFill>
              </a:rPr>
              <a:t> thể </a:t>
            </a:r>
            <a:r>
              <a:rPr lang="en-US" sz="2400" dirty="0" err="1">
                <a:solidFill>
                  <a:srgbClr val="0033CC"/>
                </a:solidFill>
              </a:rPr>
              <a:t>bắt</a:t>
            </a:r>
            <a:r>
              <a:rPr lang="en-US" sz="2400" dirty="0">
                <a:solidFill>
                  <a:srgbClr val="0033CC"/>
                </a:solidFill>
              </a:rPr>
              <a:t> </a:t>
            </a:r>
            <a:r>
              <a:rPr lang="en-US" sz="2400" dirty="0" err="1">
                <a:solidFill>
                  <a:srgbClr val="0033CC"/>
                </a:solidFill>
              </a:rPr>
              <a:t>chước</a:t>
            </a:r>
            <a:r>
              <a:rPr lang="en-US" sz="2400" dirty="0">
                <a:solidFill>
                  <a:srgbClr val="0033CC"/>
                </a:solidFill>
              </a:rPr>
              <a:t> </a:t>
            </a:r>
            <a:r>
              <a:rPr lang="en-US" sz="2400" dirty="0" err="1">
                <a:solidFill>
                  <a:srgbClr val="0033CC"/>
                </a:solidFill>
              </a:rPr>
              <a:t>các</a:t>
            </a:r>
            <a:r>
              <a:rPr lang="en-US" sz="2400" dirty="0">
                <a:solidFill>
                  <a:srgbClr val="0033CC"/>
                </a:solidFill>
              </a:rPr>
              <a:t> </a:t>
            </a:r>
            <a:r>
              <a:rPr lang="en-US" sz="2400" dirty="0" err="1">
                <a:solidFill>
                  <a:srgbClr val="FF0000"/>
                </a:solidFill>
              </a:rPr>
              <a:t>hành</a:t>
            </a:r>
            <a:r>
              <a:rPr lang="en-US" sz="2400" dirty="0">
                <a:solidFill>
                  <a:srgbClr val="FF0000"/>
                </a:solidFill>
              </a:rPr>
              <a:t> vi bạo </a:t>
            </a:r>
            <a:r>
              <a:rPr lang="en-US" sz="2400" dirty="0" err="1">
                <a:solidFill>
                  <a:srgbClr val="FF0000"/>
                </a:solidFill>
              </a:rPr>
              <a:t>lực</a:t>
            </a:r>
            <a:r>
              <a:rPr lang="en-US" sz="2400" dirty="0">
                <a:solidFill>
                  <a:srgbClr val="FF0000"/>
                </a:solidFill>
              </a:rPr>
              <a:t> </a:t>
            </a:r>
            <a:r>
              <a:rPr lang="en-US" sz="2400" dirty="0" err="1">
                <a:solidFill>
                  <a:srgbClr val="0033CC"/>
                </a:solidFill>
              </a:rPr>
              <a:t>với</a:t>
            </a:r>
            <a:r>
              <a:rPr lang="en-US" sz="2400" dirty="0">
                <a:solidFill>
                  <a:srgbClr val="0033CC"/>
                </a:solidFill>
              </a:rPr>
              <a:t> </a:t>
            </a:r>
            <a:r>
              <a:rPr lang="en-US" sz="2400" dirty="0" err="1">
                <a:solidFill>
                  <a:srgbClr val="0033CC"/>
                </a:solidFill>
              </a:rPr>
              <a:t>người</a:t>
            </a:r>
            <a:r>
              <a:rPr lang="en-US" sz="2400" dirty="0">
                <a:solidFill>
                  <a:srgbClr val="0033CC"/>
                </a:solidFill>
              </a:rPr>
              <a:t> </a:t>
            </a:r>
            <a:r>
              <a:rPr lang="en-US" sz="2400" dirty="0" err="1">
                <a:solidFill>
                  <a:srgbClr val="0033CC"/>
                </a:solidFill>
              </a:rPr>
              <a:t>vợ</a:t>
            </a:r>
            <a:r>
              <a:rPr lang="en-US" sz="2400" dirty="0">
                <a:solidFill>
                  <a:srgbClr val="0033CC"/>
                </a:solidFill>
              </a:rPr>
              <a:t> </a:t>
            </a:r>
            <a:r>
              <a:rPr lang="en-US" sz="2400" dirty="0" err="1">
                <a:solidFill>
                  <a:srgbClr val="0033CC"/>
                </a:solidFill>
              </a:rPr>
              <a:t>trong</a:t>
            </a:r>
            <a:r>
              <a:rPr lang="en-US" sz="2400" dirty="0">
                <a:solidFill>
                  <a:srgbClr val="0033CC"/>
                </a:solidFill>
              </a:rPr>
              <a:t> </a:t>
            </a:r>
            <a:r>
              <a:rPr lang="en-US" sz="2400" dirty="0" err="1">
                <a:solidFill>
                  <a:srgbClr val="0033CC"/>
                </a:solidFill>
              </a:rPr>
              <a:t>tương</a:t>
            </a:r>
            <a:r>
              <a:rPr lang="en-US" sz="2400" dirty="0">
                <a:solidFill>
                  <a:srgbClr val="0033CC"/>
                </a:solidFill>
              </a:rPr>
              <a:t> </a:t>
            </a:r>
            <a:r>
              <a:rPr lang="en-US" sz="2400" dirty="0" err="1">
                <a:solidFill>
                  <a:srgbClr val="0033CC"/>
                </a:solidFill>
              </a:rPr>
              <a:t>lai</a:t>
            </a:r>
            <a:r>
              <a:rPr lang="en-US" sz="2400" dirty="0">
                <a:solidFill>
                  <a:srgbClr val="0033CC"/>
                </a:solidFill>
              </a:rPr>
              <a:t>.</a:t>
            </a:r>
          </a:p>
          <a:p>
            <a:pPr marL="285750" indent="-285750" algn="just">
              <a:buFontTx/>
              <a:buChar char="-"/>
            </a:pPr>
            <a:r>
              <a:rPr lang="en-US" sz="2400" dirty="0" err="1">
                <a:solidFill>
                  <a:srgbClr val="0033CC"/>
                </a:solidFill>
              </a:rPr>
              <a:t>Một</a:t>
            </a:r>
            <a:r>
              <a:rPr lang="en-US" sz="2400" dirty="0">
                <a:solidFill>
                  <a:srgbClr val="0033CC"/>
                </a:solidFill>
              </a:rPr>
              <a:t> </a:t>
            </a:r>
            <a:r>
              <a:rPr lang="en-US" sz="2400" dirty="0" err="1">
                <a:solidFill>
                  <a:srgbClr val="0033CC"/>
                </a:solidFill>
              </a:rPr>
              <a:t>bộ</a:t>
            </a:r>
            <a:r>
              <a:rPr lang="en-US" sz="2400" dirty="0">
                <a:solidFill>
                  <a:srgbClr val="0033CC"/>
                </a:solidFill>
              </a:rPr>
              <a:t> </a:t>
            </a:r>
            <a:r>
              <a:rPr lang="en-US" sz="2400" dirty="0" err="1">
                <a:solidFill>
                  <a:srgbClr val="0033CC"/>
                </a:solidFill>
              </a:rPr>
              <a:t>phận</a:t>
            </a:r>
            <a:r>
              <a:rPr lang="en-US" sz="2400" dirty="0">
                <a:solidFill>
                  <a:srgbClr val="0033CC"/>
                </a:solidFill>
              </a:rPr>
              <a:t> </a:t>
            </a:r>
            <a:r>
              <a:rPr lang="en-US" sz="2400" dirty="0" err="1">
                <a:solidFill>
                  <a:srgbClr val="0033CC"/>
                </a:solidFill>
              </a:rPr>
              <a:t>trẻ</a:t>
            </a:r>
            <a:r>
              <a:rPr lang="en-US" sz="2400" dirty="0">
                <a:solidFill>
                  <a:srgbClr val="0033CC"/>
                </a:solidFill>
              </a:rPr>
              <a:t> </a:t>
            </a:r>
            <a:r>
              <a:rPr lang="en-US" sz="2400" dirty="0" err="1">
                <a:solidFill>
                  <a:srgbClr val="0033CC"/>
                </a:solidFill>
              </a:rPr>
              <a:t>có</a:t>
            </a:r>
            <a:r>
              <a:rPr lang="en-US" sz="2400" dirty="0">
                <a:solidFill>
                  <a:srgbClr val="0033CC"/>
                </a:solidFill>
              </a:rPr>
              <a:t> thể bỏ </a:t>
            </a:r>
            <a:r>
              <a:rPr lang="en-US" sz="2400" dirty="0" err="1">
                <a:solidFill>
                  <a:srgbClr val="0033CC"/>
                </a:solidFill>
              </a:rPr>
              <a:t>nhà</a:t>
            </a:r>
            <a:r>
              <a:rPr lang="en-US" sz="2400" dirty="0">
                <a:solidFill>
                  <a:srgbClr val="0033CC"/>
                </a:solidFill>
              </a:rPr>
              <a:t>, bỏ </a:t>
            </a:r>
            <a:r>
              <a:rPr lang="en-US" sz="2400" dirty="0" err="1">
                <a:solidFill>
                  <a:srgbClr val="0033CC"/>
                </a:solidFill>
              </a:rPr>
              <a:t>học</a:t>
            </a:r>
            <a:r>
              <a:rPr lang="en-US" sz="2400" dirty="0">
                <a:solidFill>
                  <a:srgbClr val="0033CC"/>
                </a:solidFill>
              </a:rPr>
              <a:t>, </a:t>
            </a:r>
            <a:r>
              <a:rPr lang="en-US" sz="2400" dirty="0" err="1">
                <a:solidFill>
                  <a:srgbClr val="FF0000"/>
                </a:solidFill>
              </a:rPr>
              <a:t>xa</a:t>
            </a:r>
            <a:r>
              <a:rPr lang="en-US" sz="2400" dirty="0">
                <a:solidFill>
                  <a:srgbClr val="FF0000"/>
                </a:solidFill>
              </a:rPr>
              <a:t> </a:t>
            </a:r>
            <a:r>
              <a:rPr lang="en-US" sz="2400" dirty="0" err="1">
                <a:solidFill>
                  <a:srgbClr val="FF0000"/>
                </a:solidFill>
              </a:rPr>
              <a:t>rời</a:t>
            </a:r>
            <a:r>
              <a:rPr lang="en-US" sz="2400" dirty="0">
                <a:solidFill>
                  <a:srgbClr val="FF0000"/>
                </a:solidFill>
              </a:rPr>
              <a:t> </a:t>
            </a:r>
            <a:r>
              <a:rPr lang="en-US" sz="2400" dirty="0" err="1">
                <a:solidFill>
                  <a:srgbClr val="FF0000"/>
                </a:solidFill>
              </a:rPr>
              <a:t>mục</a:t>
            </a:r>
            <a:r>
              <a:rPr lang="en-US" sz="2400" dirty="0">
                <a:solidFill>
                  <a:srgbClr val="FF0000"/>
                </a:solidFill>
              </a:rPr>
              <a:t> </a:t>
            </a:r>
            <a:r>
              <a:rPr lang="en-US" sz="2400" dirty="0" err="1">
                <a:solidFill>
                  <a:srgbClr val="FF0000"/>
                </a:solidFill>
              </a:rPr>
              <a:t>tiêu</a:t>
            </a:r>
            <a:r>
              <a:rPr lang="en-US" sz="2400" dirty="0">
                <a:solidFill>
                  <a:srgbClr val="FF0000"/>
                </a:solidFill>
              </a:rPr>
              <a:t> </a:t>
            </a:r>
            <a:r>
              <a:rPr lang="en-US" sz="2400" dirty="0" err="1">
                <a:solidFill>
                  <a:srgbClr val="0033CC"/>
                </a:solidFill>
              </a:rPr>
              <a:t>phấn</a:t>
            </a:r>
            <a:r>
              <a:rPr lang="en-US" sz="2400" dirty="0">
                <a:solidFill>
                  <a:srgbClr val="0033CC"/>
                </a:solidFill>
              </a:rPr>
              <a:t> </a:t>
            </a:r>
            <a:r>
              <a:rPr lang="en-US" sz="2400" dirty="0" err="1">
                <a:solidFill>
                  <a:srgbClr val="0033CC"/>
                </a:solidFill>
              </a:rPr>
              <a:t>đấu</a:t>
            </a:r>
            <a:r>
              <a:rPr lang="en-US" sz="2400" dirty="0">
                <a:solidFill>
                  <a:srgbClr val="0033CC"/>
                </a:solidFill>
              </a:rPr>
              <a:t>, </a:t>
            </a:r>
            <a:r>
              <a:rPr lang="en-US" sz="2400" dirty="0" err="1">
                <a:solidFill>
                  <a:srgbClr val="0033CC"/>
                </a:solidFill>
              </a:rPr>
              <a:t>sa</a:t>
            </a:r>
            <a:r>
              <a:rPr lang="en-US" sz="2400" dirty="0">
                <a:solidFill>
                  <a:srgbClr val="0033CC"/>
                </a:solidFill>
              </a:rPr>
              <a:t> </a:t>
            </a:r>
            <a:r>
              <a:rPr lang="en-US" sz="2400" dirty="0" err="1">
                <a:solidFill>
                  <a:srgbClr val="0033CC"/>
                </a:solidFill>
              </a:rPr>
              <a:t>vào</a:t>
            </a:r>
            <a:r>
              <a:rPr lang="en-US" sz="2400" dirty="0">
                <a:solidFill>
                  <a:srgbClr val="0033CC"/>
                </a:solidFill>
              </a:rPr>
              <a:t> </a:t>
            </a:r>
            <a:r>
              <a:rPr lang="en-US" sz="2400" dirty="0" err="1">
                <a:solidFill>
                  <a:srgbClr val="0033CC"/>
                </a:solidFill>
              </a:rPr>
              <a:t>tệ</a:t>
            </a:r>
            <a:r>
              <a:rPr lang="en-US" sz="2400" dirty="0">
                <a:solidFill>
                  <a:srgbClr val="0033CC"/>
                </a:solidFill>
              </a:rPr>
              <a:t> </a:t>
            </a:r>
            <a:r>
              <a:rPr lang="en-US" sz="2400" dirty="0" err="1">
                <a:solidFill>
                  <a:srgbClr val="0033CC"/>
                </a:solidFill>
              </a:rPr>
              <a:t>nạn</a:t>
            </a:r>
            <a:r>
              <a:rPr lang="en-US" sz="2400" dirty="0">
                <a:solidFill>
                  <a:srgbClr val="0033CC"/>
                </a:solidFill>
              </a:rPr>
              <a:t> xã </a:t>
            </a:r>
            <a:r>
              <a:rPr lang="en-US" sz="2400" dirty="0" err="1">
                <a:solidFill>
                  <a:srgbClr val="0033CC"/>
                </a:solidFill>
              </a:rPr>
              <a:t>hội</a:t>
            </a:r>
            <a:r>
              <a:rPr lang="en-US" sz="2400" dirty="0">
                <a:solidFill>
                  <a:srgbClr val="0033CC"/>
                </a:solidFill>
              </a:rPr>
              <a:t>.</a:t>
            </a:r>
          </a:p>
          <a:p>
            <a:pPr marL="285750" indent="-285750" algn="just">
              <a:buFontTx/>
              <a:buChar char="-"/>
            </a:pPr>
            <a:r>
              <a:rPr lang="en-US" sz="2400" dirty="0" err="1">
                <a:solidFill>
                  <a:srgbClr val="FF0000"/>
                </a:solidFill>
              </a:rPr>
              <a:t>Nhiễu</a:t>
            </a:r>
            <a:r>
              <a:rPr lang="en-US" sz="2400" dirty="0">
                <a:solidFill>
                  <a:srgbClr val="FF0000"/>
                </a:solidFill>
              </a:rPr>
              <a:t> loạn xã </a:t>
            </a:r>
            <a:r>
              <a:rPr lang="en-US" sz="2400" dirty="0" err="1">
                <a:solidFill>
                  <a:srgbClr val="FF0000"/>
                </a:solidFill>
              </a:rPr>
              <a:t>hội</a:t>
            </a:r>
            <a:r>
              <a:rPr lang="en-US" sz="2400" dirty="0">
                <a:solidFill>
                  <a:srgbClr val="0033CC"/>
                </a:solidFill>
              </a:rPr>
              <a:t>.</a:t>
            </a:r>
          </a:p>
          <a:p>
            <a:pPr lvl="0" algn="just"/>
            <a:endParaRPr lang="en-US" sz="2400" dirty="0">
              <a:solidFill>
                <a:srgbClr val="0033CC"/>
              </a:solidFill>
            </a:endParaRPr>
          </a:p>
        </p:txBody>
      </p:sp>
    </p:spTree>
    <p:extLst>
      <p:ext uri="{BB962C8B-B14F-4D97-AF65-F5344CB8AC3E}">
        <p14:creationId xmlns:p14="http://schemas.microsoft.com/office/powerpoint/2010/main" val="1993353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40329" y="1429788"/>
            <a:ext cx="2103120" cy="40316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DO ĐÂU?</a:t>
            </a:r>
          </a:p>
        </p:txBody>
      </p:sp>
      <p:sp>
        <p:nvSpPr>
          <p:cNvPr id="4" name="Rectangle 3"/>
          <p:cNvSpPr/>
          <p:nvPr/>
        </p:nvSpPr>
        <p:spPr>
          <a:xfrm>
            <a:off x="2751513" y="290944"/>
            <a:ext cx="8919557" cy="61846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endParaRPr lang="en-US" dirty="0"/>
          </a:p>
          <a:p>
            <a:pPr marL="285750" indent="-285750" algn="just">
              <a:buFontTx/>
              <a:buChar char="-"/>
            </a:pPr>
            <a:endParaRPr lang="en-US" sz="2400" dirty="0">
              <a:solidFill>
                <a:srgbClr val="0033CC"/>
              </a:solidFill>
            </a:endParaRPr>
          </a:p>
          <a:p>
            <a:pPr algn="ctr"/>
            <a:r>
              <a:rPr lang="en-US" sz="2400" b="1" dirty="0">
                <a:solidFill>
                  <a:srgbClr val="FF0000"/>
                </a:solidFill>
              </a:rPr>
              <a:t>NGUYÊN CỚ</a:t>
            </a:r>
          </a:p>
          <a:p>
            <a:pPr marL="285750" indent="-285750" algn="just">
              <a:buFontTx/>
              <a:buChar char="-"/>
            </a:pPr>
            <a:r>
              <a:rPr lang="en-US" sz="2400" dirty="0" err="1">
                <a:solidFill>
                  <a:srgbClr val="0033CC"/>
                </a:solidFill>
              </a:rPr>
              <a:t>Người</a:t>
            </a:r>
            <a:r>
              <a:rPr lang="en-US" sz="2400" dirty="0">
                <a:solidFill>
                  <a:srgbClr val="0033CC"/>
                </a:solidFill>
              </a:rPr>
              <a:t> </a:t>
            </a:r>
            <a:r>
              <a:rPr lang="en-US" sz="2400" dirty="0" err="1">
                <a:solidFill>
                  <a:srgbClr val="0033CC"/>
                </a:solidFill>
              </a:rPr>
              <a:t>nam</a:t>
            </a:r>
            <a:r>
              <a:rPr lang="en-US" sz="2400" dirty="0">
                <a:solidFill>
                  <a:srgbClr val="0033CC"/>
                </a:solidFill>
              </a:rPr>
              <a:t> say rượu?.</a:t>
            </a:r>
          </a:p>
          <a:p>
            <a:pPr marL="285750" indent="-285750" algn="just">
              <a:buFontTx/>
              <a:buChar char="-"/>
            </a:pPr>
            <a:r>
              <a:rPr lang="en-US" sz="2400" dirty="0">
                <a:solidFill>
                  <a:srgbClr val="0033CC"/>
                </a:solidFill>
              </a:rPr>
              <a:t> </a:t>
            </a:r>
            <a:r>
              <a:rPr lang="en-US" sz="2400" dirty="0" err="1">
                <a:solidFill>
                  <a:srgbClr val="0033CC"/>
                </a:solidFill>
              </a:rPr>
              <a:t>Tỷ</a:t>
            </a:r>
            <a:r>
              <a:rPr lang="en-US" sz="2400" dirty="0">
                <a:solidFill>
                  <a:srgbClr val="0033CC"/>
                </a:solidFill>
              </a:rPr>
              <a:t> </a:t>
            </a:r>
            <a:r>
              <a:rPr lang="en-US" sz="2400" dirty="0" err="1">
                <a:solidFill>
                  <a:srgbClr val="0033CC"/>
                </a:solidFill>
              </a:rPr>
              <a:t>lệ</a:t>
            </a:r>
            <a:r>
              <a:rPr lang="en-US" sz="2400" dirty="0">
                <a:solidFill>
                  <a:srgbClr val="0033CC"/>
                </a:solidFill>
              </a:rPr>
              <a:t> </a:t>
            </a:r>
            <a:r>
              <a:rPr lang="en-US" sz="2400" dirty="0" err="1">
                <a:solidFill>
                  <a:srgbClr val="0033CC"/>
                </a:solidFill>
              </a:rPr>
              <a:t>cao</a:t>
            </a:r>
            <a:r>
              <a:rPr lang="en-US" sz="2400" dirty="0">
                <a:solidFill>
                  <a:srgbClr val="0033CC"/>
                </a:solidFill>
              </a:rPr>
              <a:t> ở </a:t>
            </a:r>
            <a:r>
              <a:rPr lang="en-US" sz="2400" dirty="0" err="1">
                <a:solidFill>
                  <a:srgbClr val="0033CC"/>
                </a:solidFill>
              </a:rPr>
              <a:t>các</a:t>
            </a:r>
            <a:r>
              <a:rPr lang="en-US" sz="2400" dirty="0">
                <a:solidFill>
                  <a:srgbClr val="0033CC"/>
                </a:solidFill>
              </a:rPr>
              <a:t> gia </a:t>
            </a:r>
            <a:r>
              <a:rPr lang="en-US" sz="2400" dirty="0" err="1">
                <a:solidFill>
                  <a:srgbClr val="0033CC"/>
                </a:solidFill>
              </a:rPr>
              <a:t>đình</a:t>
            </a:r>
            <a:r>
              <a:rPr lang="en-US" sz="2400" dirty="0">
                <a:solidFill>
                  <a:srgbClr val="0033CC"/>
                </a:solidFill>
              </a:rPr>
              <a:t> </a:t>
            </a:r>
            <a:r>
              <a:rPr lang="en-US" sz="2400" dirty="0" err="1">
                <a:solidFill>
                  <a:srgbClr val="0033CC"/>
                </a:solidFill>
              </a:rPr>
              <a:t>có</a:t>
            </a:r>
            <a:r>
              <a:rPr lang="en-US" sz="2400" dirty="0">
                <a:solidFill>
                  <a:srgbClr val="0033CC"/>
                </a:solidFill>
              </a:rPr>
              <a:t> </a:t>
            </a:r>
            <a:r>
              <a:rPr lang="en-US" sz="2400" dirty="0" err="1">
                <a:solidFill>
                  <a:srgbClr val="0033CC"/>
                </a:solidFill>
              </a:rPr>
              <a:t>hoàn</a:t>
            </a:r>
            <a:r>
              <a:rPr lang="en-US" sz="2400" dirty="0">
                <a:solidFill>
                  <a:srgbClr val="0033CC"/>
                </a:solidFill>
              </a:rPr>
              <a:t> </a:t>
            </a:r>
            <a:r>
              <a:rPr lang="en-US" sz="2400" dirty="0" err="1">
                <a:solidFill>
                  <a:srgbClr val="0033CC"/>
                </a:solidFill>
              </a:rPr>
              <a:t>cảnh</a:t>
            </a:r>
            <a:r>
              <a:rPr lang="en-US" sz="2400" dirty="0">
                <a:solidFill>
                  <a:srgbClr val="0033CC"/>
                </a:solidFill>
              </a:rPr>
              <a:t> </a:t>
            </a:r>
            <a:r>
              <a:rPr lang="en-US" sz="2400" dirty="0" err="1">
                <a:solidFill>
                  <a:srgbClr val="0033CC"/>
                </a:solidFill>
              </a:rPr>
              <a:t>đặc</a:t>
            </a:r>
            <a:r>
              <a:rPr lang="en-US" sz="2400" dirty="0">
                <a:solidFill>
                  <a:srgbClr val="0033CC"/>
                </a:solidFill>
              </a:rPr>
              <a:t> </a:t>
            </a:r>
            <a:r>
              <a:rPr lang="en-US" sz="2400" dirty="0" err="1">
                <a:solidFill>
                  <a:srgbClr val="0033CC"/>
                </a:solidFill>
              </a:rPr>
              <a:t>biệt</a:t>
            </a:r>
            <a:r>
              <a:rPr lang="en-US" sz="2400" dirty="0">
                <a:solidFill>
                  <a:srgbClr val="0033CC"/>
                </a:solidFill>
              </a:rPr>
              <a:t>: </a:t>
            </a:r>
            <a:r>
              <a:rPr lang="en-US" sz="2400" dirty="0" err="1">
                <a:solidFill>
                  <a:srgbClr val="0033CC"/>
                </a:solidFill>
              </a:rPr>
              <a:t>Kinh</a:t>
            </a:r>
            <a:r>
              <a:rPr lang="en-US" sz="2400" dirty="0">
                <a:solidFill>
                  <a:srgbClr val="0033CC"/>
                </a:solidFill>
              </a:rPr>
              <a:t> </a:t>
            </a:r>
            <a:r>
              <a:rPr lang="en-US" sz="2400" dirty="0" err="1">
                <a:solidFill>
                  <a:srgbClr val="0033CC"/>
                </a:solidFill>
              </a:rPr>
              <a:t>tế</a:t>
            </a:r>
            <a:r>
              <a:rPr lang="en-US" sz="2400" dirty="0">
                <a:solidFill>
                  <a:srgbClr val="0033CC"/>
                </a:solidFill>
              </a:rPr>
              <a:t> </a:t>
            </a:r>
            <a:r>
              <a:rPr lang="en-US" sz="2400" dirty="0" err="1">
                <a:solidFill>
                  <a:srgbClr val="0033CC"/>
                </a:solidFill>
              </a:rPr>
              <a:t>khó</a:t>
            </a:r>
            <a:r>
              <a:rPr lang="en-US" sz="2400" dirty="0">
                <a:solidFill>
                  <a:srgbClr val="0033CC"/>
                </a:solidFill>
              </a:rPr>
              <a:t> </a:t>
            </a:r>
            <a:r>
              <a:rPr lang="en-US" sz="2400" dirty="0" err="1">
                <a:solidFill>
                  <a:srgbClr val="0033CC"/>
                </a:solidFill>
              </a:rPr>
              <a:t>khăn</a:t>
            </a:r>
            <a:r>
              <a:rPr lang="en-US" sz="2400" dirty="0">
                <a:solidFill>
                  <a:srgbClr val="0033CC"/>
                </a:solidFill>
              </a:rPr>
              <a:t>, </a:t>
            </a:r>
            <a:r>
              <a:rPr lang="en-US" sz="2400" dirty="0" err="1">
                <a:solidFill>
                  <a:srgbClr val="0033CC"/>
                </a:solidFill>
              </a:rPr>
              <a:t>trình</a:t>
            </a:r>
            <a:r>
              <a:rPr lang="en-US" sz="2400" dirty="0">
                <a:solidFill>
                  <a:srgbClr val="0033CC"/>
                </a:solidFill>
              </a:rPr>
              <a:t> </a:t>
            </a:r>
            <a:r>
              <a:rPr lang="en-US" sz="2400" dirty="0" err="1">
                <a:solidFill>
                  <a:srgbClr val="0033CC"/>
                </a:solidFill>
              </a:rPr>
              <a:t>độ</a:t>
            </a:r>
            <a:r>
              <a:rPr lang="en-US" sz="2400" dirty="0">
                <a:solidFill>
                  <a:srgbClr val="0033CC"/>
                </a:solidFill>
              </a:rPr>
              <a:t> </a:t>
            </a:r>
            <a:r>
              <a:rPr lang="en-US" sz="2400" dirty="0" err="1">
                <a:solidFill>
                  <a:srgbClr val="0033CC"/>
                </a:solidFill>
              </a:rPr>
              <a:t>văn</a:t>
            </a:r>
            <a:r>
              <a:rPr lang="en-US" sz="2400" dirty="0">
                <a:solidFill>
                  <a:srgbClr val="0033CC"/>
                </a:solidFill>
              </a:rPr>
              <a:t> </a:t>
            </a:r>
            <a:r>
              <a:rPr lang="en-US" sz="2400" dirty="0" err="1">
                <a:solidFill>
                  <a:srgbClr val="0033CC"/>
                </a:solidFill>
              </a:rPr>
              <a:t>hóa</a:t>
            </a:r>
            <a:r>
              <a:rPr lang="en-US" sz="2400" dirty="0">
                <a:solidFill>
                  <a:srgbClr val="0033CC"/>
                </a:solidFill>
              </a:rPr>
              <a:t> </a:t>
            </a:r>
            <a:r>
              <a:rPr lang="en-US" sz="2400" dirty="0" err="1">
                <a:solidFill>
                  <a:srgbClr val="0033CC"/>
                </a:solidFill>
              </a:rPr>
              <a:t>thấp</a:t>
            </a:r>
            <a:r>
              <a:rPr lang="en-US" sz="2400" dirty="0">
                <a:solidFill>
                  <a:srgbClr val="0033CC"/>
                </a:solidFill>
              </a:rPr>
              <a:t>, </a:t>
            </a:r>
            <a:r>
              <a:rPr lang="en-US" sz="2400" dirty="0" err="1">
                <a:solidFill>
                  <a:srgbClr val="0033CC"/>
                </a:solidFill>
              </a:rPr>
              <a:t>thiếu</a:t>
            </a:r>
            <a:r>
              <a:rPr lang="en-US" sz="2400" dirty="0">
                <a:solidFill>
                  <a:srgbClr val="0033CC"/>
                </a:solidFill>
              </a:rPr>
              <a:t> </a:t>
            </a:r>
            <a:r>
              <a:rPr lang="en-US" sz="2400" dirty="0" err="1">
                <a:solidFill>
                  <a:srgbClr val="0033CC"/>
                </a:solidFill>
              </a:rPr>
              <a:t>việc</a:t>
            </a:r>
            <a:r>
              <a:rPr lang="en-US" sz="2400" dirty="0">
                <a:solidFill>
                  <a:srgbClr val="0033CC"/>
                </a:solidFill>
              </a:rPr>
              <a:t> </a:t>
            </a:r>
            <a:r>
              <a:rPr lang="en-US" sz="2400" dirty="0" err="1">
                <a:solidFill>
                  <a:srgbClr val="0033CC"/>
                </a:solidFill>
              </a:rPr>
              <a:t>làm</a:t>
            </a:r>
            <a:r>
              <a:rPr lang="en-US" sz="2400" dirty="0">
                <a:solidFill>
                  <a:srgbClr val="0033CC"/>
                </a:solidFill>
              </a:rPr>
              <a:t>, </a:t>
            </a:r>
            <a:r>
              <a:rPr lang="en-US" sz="2400" dirty="0" err="1">
                <a:solidFill>
                  <a:srgbClr val="0033CC"/>
                </a:solidFill>
              </a:rPr>
              <a:t>thiếu</a:t>
            </a:r>
            <a:r>
              <a:rPr lang="en-US" sz="2400" dirty="0">
                <a:solidFill>
                  <a:srgbClr val="0033CC"/>
                </a:solidFill>
              </a:rPr>
              <a:t> </a:t>
            </a:r>
            <a:r>
              <a:rPr lang="en-US" sz="2400" dirty="0" err="1">
                <a:solidFill>
                  <a:srgbClr val="0033CC"/>
                </a:solidFill>
              </a:rPr>
              <a:t>điều</a:t>
            </a:r>
            <a:r>
              <a:rPr lang="en-US" sz="2400" dirty="0">
                <a:solidFill>
                  <a:srgbClr val="0033CC"/>
                </a:solidFill>
              </a:rPr>
              <a:t> </a:t>
            </a:r>
            <a:r>
              <a:rPr lang="en-US" sz="2400" dirty="0" err="1">
                <a:solidFill>
                  <a:srgbClr val="0033CC"/>
                </a:solidFill>
              </a:rPr>
              <a:t>kiện</a:t>
            </a:r>
            <a:r>
              <a:rPr lang="en-US" sz="2400" dirty="0">
                <a:solidFill>
                  <a:srgbClr val="0033CC"/>
                </a:solidFill>
              </a:rPr>
              <a:t> </a:t>
            </a:r>
            <a:r>
              <a:rPr lang="en-US" sz="2400" dirty="0" err="1">
                <a:solidFill>
                  <a:srgbClr val="0033CC"/>
                </a:solidFill>
              </a:rPr>
              <a:t>sinh</a:t>
            </a:r>
            <a:r>
              <a:rPr lang="en-US" sz="2400" dirty="0">
                <a:solidFill>
                  <a:srgbClr val="0033CC"/>
                </a:solidFill>
              </a:rPr>
              <a:t> </a:t>
            </a:r>
            <a:r>
              <a:rPr lang="en-US" sz="2400" dirty="0" err="1">
                <a:solidFill>
                  <a:srgbClr val="0033CC"/>
                </a:solidFill>
              </a:rPr>
              <a:t>hoạt</a:t>
            </a:r>
            <a:r>
              <a:rPr lang="en-US" sz="2400" dirty="0">
                <a:solidFill>
                  <a:srgbClr val="0033CC"/>
                </a:solidFill>
              </a:rPr>
              <a:t>, tai </a:t>
            </a:r>
            <a:r>
              <a:rPr lang="en-US" sz="2400" dirty="0" err="1">
                <a:solidFill>
                  <a:srgbClr val="0033CC"/>
                </a:solidFill>
              </a:rPr>
              <a:t>nạn</a:t>
            </a:r>
            <a:r>
              <a:rPr lang="en-US" sz="2400" dirty="0">
                <a:solidFill>
                  <a:srgbClr val="0033CC"/>
                </a:solidFill>
              </a:rPr>
              <a:t> </a:t>
            </a:r>
            <a:r>
              <a:rPr lang="en-US" sz="2400" dirty="0" err="1">
                <a:solidFill>
                  <a:srgbClr val="0033CC"/>
                </a:solidFill>
              </a:rPr>
              <a:t>đột</a:t>
            </a:r>
            <a:r>
              <a:rPr lang="en-US" sz="2400" dirty="0">
                <a:solidFill>
                  <a:srgbClr val="0033CC"/>
                </a:solidFill>
              </a:rPr>
              <a:t> </a:t>
            </a:r>
            <a:r>
              <a:rPr lang="en-US" sz="2400" dirty="0" err="1">
                <a:solidFill>
                  <a:srgbClr val="0033CC"/>
                </a:solidFill>
              </a:rPr>
              <a:t>biến</a:t>
            </a:r>
            <a:r>
              <a:rPr lang="en-US" sz="2400" dirty="0">
                <a:solidFill>
                  <a:srgbClr val="0033CC"/>
                </a:solidFill>
              </a:rPr>
              <a:t> …</a:t>
            </a:r>
          </a:p>
          <a:p>
            <a:pPr marL="285750" indent="-285750" algn="just">
              <a:buFontTx/>
              <a:buChar char="-"/>
            </a:pPr>
            <a:r>
              <a:rPr lang="en-US" sz="2400" dirty="0">
                <a:solidFill>
                  <a:srgbClr val="0033CC"/>
                </a:solidFill>
              </a:rPr>
              <a:t>Bạo </a:t>
            </a:r>
            <a:r>
              <a:rPr lang="en-US" sz="2400" dirty="0" err="1">
                <a:solidFill>
                  <a:srgbClr val="0033CC"/>
                </a:solidFill>
              </a:rPr>
              <a:t>hành</a:t>
            </a:r>
            <a:r>
              <a:rPr lang="en-US" sz="2400" dirty="0">
                <a:solidFill>
                  <a:srgbClr val="0033CC"/>
                </a:solidFill>
              </a:rPr>
              <a:t> </a:t>
            </a:r>
            <a:r>
              <a:rPr lang="en-US" sz="2400" dirty="0" err="1">
                <a:solidFill>
                  <a:srgbClr val="0033CC"/>
                </a:solidFill>
              </a:rPr>
              <a:t>giữa</a:t>
            </a:r>
            <a:r>
              <a:rPr lang="en-US" sz="2400" dirty="0">
                <a:solidFill>
                  <a:srgbClr val="0033CC"/>
                </a:solidFill>
              </a:rPr>
              <a:t> cha </a:t>
            </a:r>
            <a:r>
              <a:rPr lang="en-US" sz="2400" dirty="0" err="1">
                <a:solidFill>
                  <a:srgbClr val="0033CC"/>
                </a:solidFill>
              </a:rPr>
              <a:t>mẹ</a:t>
            </a:r>
            <a:r>
              <a:rPr lang="en-US" sz="2400" dirty="0">
                <a:solidFill>
                  <a:srgbClr val="0033CC"/>
                </a:solidFill>
              </a:rPr>
              <a:t> </a:t>
            </a:r>
            <a:r>
              <a:rPr lang="en-US" sz="2400" dirty="0" err="1">
                <a:solidFill>
                  <a:srgbClr val="0033CC"/>
                </a:solidFill>
              </a:rPr>
              <a:t>và</a:t>
            </a:r>
            <a:r>
              <a:rPr lang="en-US" sz="2400" dirty="0">
                <a:solidFill>
                  <a:srgbClr val="0033CC"/>
                </a:solidFill>
              </a:rPr>
              <a:t> con </a:t>
            </a:r>
            <a:r>
              <a:rPr lang="en-US" sz="2400" dirty="0" err="1">
                <a:solidFill>
                  <a:srgbClr val="0033CC"/>
                </a:solidFill>
              </a:rPr>
              <a:t>cái</a:t>
            </a:r>
            <a:r>
              <a:rPr lang="en-US" sz="2400" dirty="0">
                <a:solidFill>
                  <a:srgbClr val="0033CC"/>
                </a:solidFill>
              </a:rPr>
              <a:t>: Quan </a:t>
            </a:r>
            <a:r>
              <a:rPr lang="en-US" sz="2400" dirty="0" err="1">
                <a:solidFill>
                  <a:srgbClr val="0033CC"/>
                </a:solidFill>
              </a:rPr>
              <a:t>niệm</a:t>
            </a:r>
            <a:r>
              <a:rPr lang="en-US" sz="2400" dirty="0">
                <a:solidFill>
                  <a:srgbClr val="0033CC"/>
                </a:solidFill>
              </a:rPr>
              <a:t> </a:t>
            </a:r>
            <a:r>
              <a:rPr lang="en-US" sz="2400" dirty="0" err="1">
                <a:solidFill>
                  <a:srgbClr val="0033CC"/>
                </a:solidFill>
              </a:rPr>
              <a:t>nuôi</a:t>
            </a:r>
            <a:r>
              <a:rPr lang="en-US" sz="2400" dirty="0">
                <a:solidFill>
                  <a:srgbClr val="0033CC"/>
                </a:solidFill>
              </a:rPr>
              <a:t> </a:t>
            </a:r>
            <a:r>
              <a:rPr lang="en-US" sz="2400" dirty="0" err="1">
                <a:solidFill>
                  <a:srgbClr val="0033CC"/>
                </a:solidFill>
              </a:rPr>
              <a:t>dạy</a:t>
            </a:r>
            <a:r>
              <a:rPr lang="en-US" sz="2400" dirty="0">
                <a:solidFill>
                  <a:srgbClr val="0033CC"/>
                </a:solidFill>
              </a:rPr>
              <a:t> con </a:t>
            </a:r>
            <a:r>
              <a:rPr lang="en-US" sz="2400" dirty="0" err="1">
                <a:solidFill>
                  <a:srgbClr val="0033CC"/>
                </a:solidFill>
              </a:rPr>
              <a:t>và</a:t>
            </a:r>
            <a:r>
              <a:rPr lang="en-US" sz="2400" dirty="0">
                <a:solidFill>
                  <a:srgbClr val="0033CC"/>
                </a:solidFill>
              </a:rPr>
              <a:t> </a:t>
            </a:r>
            <a:r>
              <a:rPr lang="en-US" sz="2400" dirty="0" err="1">
                <a:solidFill>
                  <a:srgbClr val="0033CC"/>
                </a:solidFill>
              </a:rPr>
              <a:t>quyền</a:t>
            </a:r>
            <a:r>
              <a:rPr lang="en-US" sz="2400" dirty="0">
                <a:solidFill>
                  <a:srgbClr val="0033CC"/>
                </a:solidFill>
              </a:rPr>
              <a:t> </a:t>
            </a:r>
            <a:r>
              <a:rPr lang="en-US" sz="2400" dirty="0" err="1">
                <a:solidFill>
                  <a:srgbClr val="0033CC"/>
                </a:solidFill>
              </a:rPr>
              <a:t>lực</a:t>
            </a:r>
            <a:r>
              <a:rPr lang="en-US" sz="2400" dirty="0">
                <a:solidFill>
                  <a:srgbClr val="0033CC"/>
                </a:solidFill>
              </a:rPr>
              <a:t> </a:t>
            </a:r>
            <a:r>
              <a:rPr lang="en-US" sz="2400" dirty="0" err="1">
                <a:solidFill>
                  <a:srgbClr val="0033CC"/>
                </a:solidFill>
              </a:rPr>
              <a:t>của</a:t>
            </a:r>
            <a:r>
              <a:rPr lang="en-US" sz="2400" dirty="0">
                <a:solidFill>
                  <a:srgbClr val="0033CC"/>
                </a:solidFill>
              </a:rPr>
              <a:t> cha </a:t>
            </a:r>
            <a:r>
              <a:rPr lang="en-US" sz="2400" dirty="0" err="1">
                <a:solidFill>
                  <a:srgbClr val="0033CC"/>
                </a:solidFill>
              </a:rPr>
              <a:t>mẹ</a:t>
            </a:r>
            <a:r>
              <a:rPr lang="en-US" sz="2400" dirty="0">
                <a:solidFill>
                  <a:srgbClr val="0033CC"/>
                </a:solidFill>
              </a:rPr>
              <a:t> "</a:t>
            </a:r>
            <a:r>
              <a:rPr lang="en-US" sz="2400" dirty="0" err="1">
                <a:solidFill>
                  <a:srgbClr val="0033CC"/>
                </a:solidFill>
              </a:rPr>
              <a:t>thương</a:t>
            </a:r>
            <a:r>
              <a:rPr lang="en-US" sz="2400" dirty="0">
                <a:solidFill>
                  <a:srgbClr val="0033CC"/>
                </a:solidFill>
              </a:rPr>
              <a:t> </a:t>
            </a:r>
            <a:r>
              <a:rPr lang="en-US" sz="2400" dirty="0" err="1">
                <a:solidFill>
                  <a:srgbClr val="0033CC"/>
                </a:solidFill>
              </a:rPr>
              <a:t>cho</a:t>
            </a:r>
            <a:r>
              <a:rPr lang="en-US" sz="2400" dirty="0">
                <a:solidFill>
                  <a:srgbClr val="0033CC"/>
                </a:solidFill>
              </a:rPr>
              <a:t> </a:t>
            </a:r>
            <a:r>
              <a:rPr lang="en-US" sz="2400" dirty="0" err="1">
                <a:solidFill>
                  <a:srgbClr val="0033CC"/>
                </a:solidFill>
              </a:rPr>
              <a:t>roi</a:t>
            </a:r>
            <a:r>
              <a:rPr lang="en-US" sz="2400" dirty="0">
                <a:solidFill>
                  <a:srgbClr val="0033CC"/>
                </a:solidFill>
              </a:rPr>
              <a:t> </a:t>
            </a:r>
            <a:r>
              <a:rPr lang="en-US" sz="2400" dirty="0" err="1">
                <a:solidFill>
                  <a:srgbClr val="0033CC"/>
                </a:solidFill>
              </a:rPr>
              <a:t>cho</a:t>
            </a:r>
            <a:r>
              <a:rPr lang="en-US" sz="2400" dirty="0">
                <a:solidFill>
                  <a:srgbClr val="0033CC"/>
                </a:solidFill>
              </a:rPr>
              <a:t> </a:t>
            </a:r>
            <a:r>
              <a:rPr lang="en-US" sz="2400" dirty="0" err="1">
                <a:solidFill>
                  <a:srgbClr val="0033CC"/>
                </a:solidFill>
              </a:rPr>
              <a:t>vọt</a:t>
            </a:r>
            <a:r>
              <a:rPr lang="en-US" sz="2400" dirty="0">
                <a:solidFill>
                  <a:srgbClr val="0033CC"/>
                </a:solidFill>
              </a:rPr>
              <a:t>". </a:t>
            </a:r>
          </a:p>
          <a:p>
            <a:pPr marL="285750" indent="-285750" algn="just">
              <a:buFontTx/>
              <a:buChar char="-"/>
            </a:pPr>
            <a:r>
              <a:rPr lang="en-US" sz="2400" dirty="0">
                <a:solidFill>
                  <a:srgbClr val="0033CC"/>
                </a:solidFill>
              </a:rPr>
              <a:t>Bạo </a:t>
            </a:r>
            <a:r>
              <a:rPr lang="en-US" sz="2400" dirty="0" err="1">
                <a:solidFill>
                  <a:srgbClr val="0033CC"/>
                </a:solidFill>
              </a:rPr>
              <a:t>hành</a:t>
            </a:r>
            <a:r>
              <a:rPr lang="en-US" sz="2400" dirty="0">
                <a:solidFill>
                  <a:srgbClr val="0033CC"/>
                </a:solidFill>
              </a:rPr>
              <a:t> </a:t>
            </a:r>
            <a:r>
              <a:rPr lang="en-US" sz="2400" dirty="0" err="1">
                <a:solidFill>
                  <a:srgbClr val="0033CC"/>
                </a:solidFill>
              </a:rPr>
              <a:t>với</a:t>
            </a:r>
            <a:r>
              <a:rPr lang="en-US" sz="2400" dirty="0">
                <a:solidFill>
                  <a:srgbClr val="0033CC"/>
                </a:solidFill>
              </a:rPr>
              <a:t> </a:t>
            </a:r>
            <a:r>
              <a:rPr lang="en-US" sz="2400" dirty="0" err="1">
                <a:solidFill>
                  <a:srgbClr val="0033CC"/>
                </a:solidFill>
              </a:rPr>
              <a:t>người</a:t>
            </a:r>
            <a:r>
              <a:rPr lang="en-US" sz="2400" dirty="0">
                <a:solidFill>
                  <a:srgbClr val="0033CC"/>
                </a:solidFill>
              </a:rPr>
              <a:t> </a:t>
            </a:r>
            <a:r>
              <a:rPr lang="en-US" sz="2400" dirty="0" err="1">
                <a:solidFill>
                  <a:srgbClr val="0033CC"/>
                </a:solidFill>
              </a:rPr>
              <a:t>yếu</a:t>
            </a:r>
            <a:r>
              <a:rPr lang="en-US" sz="2400" dirty="0">
                <a:solidFill>
                  <a:srgbClr val="0033CC"/>
                </a:solidFill>
              </a:rPr>
              <a:t> </a:t>
            </a:r>
            <a:r>
              <a:rPr lang="en-US" sz="2400" dirty="0" err="1">
                <a:solidFill>
                  <a:srgbClr val="0033CC"/>
                </a:solidFill>
              </a:rPr>
              <a:t>thế</a:t>
            </a:r>
            <a:r>
              <a:rPr lang="en-US" sz="2400" dirty="0">
                <a:solidFill>
                  <a:srgbClr val="0033CC"/>
                </a:solidFill>
              </a:rPr>
              <a:t>: Thu </a:t>
            </a:r>
            <a:r>
              <a:rPr lang="en-US" sz="2400" dirty="0" err="1">
                <a:solidFill>
                  <a:srgbClr val="0033CC"/>
                </a:solidFill>
              </a:rPr>
              <a:t>nhập</a:t>
            </a:r>
            <a:r>
              <a:rPr lang="en-US" sz="2400" dirty="0">
                <a:solidFill>
                  <a:srgbClr val="0033CC"/>
                </a:solidFill>
              </a:rPr>
              <a:t> </a:t>
            </a:r>
            <a:r>
              <a:rPr lang="en-US" sz="2400" dirty="0" err="1">
                <a:solidFill>
                  <a:srgbClr val="0033CC"/>
                </a:solidFill>
              </a:rPr>
              <a:t>thấp</a:t>
            </a:r>
            <a:r>
              <a:rPr lang="en-US" sz="2400" dirty="0">
                <a:solidFill>
                  <a:srgbClr val="0033CC"/>
                </a:solidFill>
              </a:rPr>
              <a:t>, </a:t>
            </a:r>
            <a:r>
              <a:rPr lang="en-US" sz="2400" dirty="0" err="1">
                <a:solidFill>
                  <a:srgbClr val="0033CC"/>
                </a:solidFill>
              </a:rPr>
              <a:t>vị</a:t>
            </a:r>
            <a:r>
              <a:rPr lang="en-US" sz="2400" dirty="0">
                <a:solidFill>
                  <a:srgbClr val="0033CC"/>
                </a:solidFill>
              </a:rPr>
              <a:t> </a:t>
            </a:r>
            <a:r>
              <a:rPr lang="en-US" sz="2400" dirty="0" err="1">
                <a:solidFill>
                  <a:srgbClr val="0033CC"/>
                </a:solidFill>
              </a:rPr>
              <a:t>thế</a:t>
            </a:r>
            <a:r>
              <a:rPr lang="en-US" sz="2400" dirty="0">
                <a:solidFill>
                  <a:srgbClr val="0033CC"/>
                </a:solidFill>
              </a:rPr>
              <a:t> </a:t>
            </a:r>
            <a:r>
              <a:rPr lang="en-US" sz="2400" dirty="0" err="1">
                <a:solidFill>
                  <a:srgbClr val="0033CC"/>
                </a:solidFill>
              </a:rPr>
              <a:t>thấp</a:t>
            </a:r>
            <a:endParaRPr lang="en-US" sz="2400" dirty="0">
              <a:solidFill>
                <a:srgbClr val="0033CC"/>
              </a:solidFill>
            </a:endParaRPr>
          </a:p>
        </p:txBody>
      </p:sp>
    </p:spTree>
    <p:extLst>
      <p:ext uri="{BB962C8B-B14F-4D97-AF65-F5344CB8AC3E}">
        <p14:creationId xmlns:p14="http://schemas.microsoft.com/office/powerpoint/2010/main" val="2946422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a:off x="185653" y="1515835"/>
            <a:ext cx="2177935" cy="363266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rPr>
              <a:t>DO CHƯA GIA ĐÌNH VĂN HÓA</a:t>
            </a:r>
          </a:p>
          <a:p>
            <a:pPr algn="ctr"/>
            <a:endParaRPr lang="en-US" sz="2400" b="1" dirty="0">
              <a:solidFill>
                <a:srgbClr val="FF0000"/>
              </a:solidFill>
            </a:endParaRPr>
          </a:p>
        </p:txBody>
      </p:sp>
      <p:sp>
        <p:nvSpPr>
          <p:cNvPr id="2" name="Rectangle 1"/>
          <p:cNvSpPr/>
          <p:nvPr/>
        </p:nvSpPr>
        <p:spPr>
          <a:xfrm>
            <a:off x="2585258" y="207818"/>
            <a:ext cx="4438997" cy="193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FF0000"/>
                </a:solidFill>
              </a:rPr>
              <a:t>CHƯA</a:t>
            </a:r>
            <a:r>
              <a:rPr lang="en-US" sz="2000" b="1" dirty="0">
                <a:solidFill>
                  <a:srgbClr val="0033CC"/>
                </a:solidFill>
              </a:rPr>
              <a:t> Gia </a:t>
            </a:r>
            <a:r>
              <a:rPr lang="en-US" sz="2000" b="1" dirty="0" err="1">
                <a:solidFill>
                  <a:srgbClr val="0033CC"/>
                </a:solidFill>
              </a:rPr>
              <a:t>đình</a:t>
            </a:r>
            <a:r>
              <a:rPr lang="en-US" sz="2000" b="1" dirty="0">
                <a:solidFill>
                  <a:srgbClr val="0033CC"/>
                </a:solidFill>
              </a:rPr>
              <a:t> no </a:t>
            </a:r>
            <a:r>
              <a:rPr lang="en-US" sz="2000" b="1" dirty="0" err="1">
                <a:solidFill>
                  <a:srgbClr val="0033CC"/>
                </a:solidFill>
              </a:rPr>
              <a:t>ấm</a:t>
            </a:r>
            <a:endParaRPr lang="en-US" sz="2000" b="1" dirty="0">
              <a:solidFill>
                <a:srgbClr val="0033CC"/>
              </a:solidFill>
            </a:endParaRPr>
          </a:p>
          <a:p>
            <a:pPr algn="just"/>
            <a:r>
              <a:rPr lang="en-US" sz="2000" dirty="0">
                <a:solidFill>
                  <a:srgbClr val="0033CC"/>
                </a:solidFill>
              </a:rPr>
              <a:t>	</a:t>
            </a:r>
            <a:r>
              <a:rPr lang="en-US" sz="2000" dirty="0" err="1">
                <a:solidFill>
                  <a:srgbClr val="0033CC"/>
                </a:solidFill>
              </a:rPr>
              <a:t>Làm</a:t>
            </a:r>
            <a:r>
              <a:rPr lang="en-US" sz="2000" dirty="0">
                <a:solidFill>
                  <a:srgbClr val="0033CC"/>
                </a:solidFill>
              </a:rPr>
              <a:t> </a:t>
            </a:r>
            <a:r>
              <a:rPr lang="en-US" sz="2000" dirty="0" err="1">
                <a:solidFill>
                  <a:srgbClr val="0033CC"/>
                </a:solidFill>
              </a:rPr>
              <a:t>tốt</a:t>
            </a:r>
            <a:r>
              <a:rPr lang="en-US" sz="2000" dirty="0">
                <a:solidFill>
                  <a:srgbClr val="0033CC"/>
                </a:solidFill>
              </a:rPr>
              <a:t> </a:t>
            </a:r>
            <a:r>
              <a:rPr lang="en-US" sz="2000" dirty="0" err="1">
                <a:solidFill>
                  <a:srgbClr val="0033CC"/>
                </a:solidFill>
              </a:rPr>
              <a:t>chức</a:t>
            </a:r>
            <a:r>
              <a:rPr lang="en-US" sz="2000" dirty="0">
                <a:solidFill>
                  <a:srgbClr val="0033CC"/>
                </a:solidFill>
              </a:rPr>
              <a:t> </a:t>
            </a:r>
            <a:r>
              <a:rPr lang="en-US" sz="2000" dirty="0" err="1">
                <a:solidFill>
                  <a:srgbClr val="0033CC"/>
                </a:solidFill>
              </a:rPr>
              <a:t>năng</a:t>
            </a:r>
            <a:r>
              <a:rPr lang="en-US" sz="2000" dirty="0">
                <a:solidFill>
                  <a:srgbClr val="0033CC"/>
                </a:solidFill>
              </a:rPr>
              <a:t> </a:t>
            </a:r>
            <a:r>
              <a:rPr lang="en-US" sz="2000" dirty="0" err="1">
                <a:solidFill>
                  <a:srgbClr val="0033CC"/>
                </a:solidFill>
              </a:rPr>
              <a:t>kinh</a:t>
            </a:r>
            <a:r>
              <a:rPr lang="en-US" sz="2000" dirty="0">
                <a:solidFill>
                  <a:srgbClr val="0033CC"/>
                </a:solidFill>
              </a:rPr>
              <a:t> </a:t>
            </a:r>
            <a:r>
              <a:rPr lang="en-US" sz="2000" dirty="0" err="1">
                <a:solidFill>
                  <a:srgbClr val="0033CC"/>
                </a:solidFill>
              </a:rPr>
              <a:t>tế</a:t>
            </a:r>
            <a:r>
              <a:rPr lang="en-US" sz="2000" dirty="0">
                <a:solidFill>
                  <a:srgbClr val="0033CC"/>
                </a:solidFill>
              </a:rPr>
              <a:t>, </a:t>
            </a:r>
            <a:r>
              <a:rPr lang="en-US" sz="2000" dirty="0" err="1">
                <a:solidFill>
                  <a:srgbClr val="0033CC"/>
                </a:solidFill>
              </a:rPr>
              <a:t>tổ</a:t>
            </a:r>
            <a:r>
              <a:rPr lang="en-US" sz="2000" dirty="0">
                <a:solidFill>
                  <a:srgbClr val="0033CC"/>
                </a:solidFill>
              </a:rPr>
              <a:t> </a:t>
            </a:r>
            <a:r>
              <a:rPr lang="en-US" sz="2000" dirty="0" err="1">
                <a:solidFill>
                  <a:srgbClr val="0033CC"/>
                </a:solidFill>
              </a:rPr>
              <a:t>chức</a:t>
            </a:r>
            <a:r>
              <a:rPr lang="en-US" sz="2000" dirty="0">
                <a:solidFill>
                  <a:srgbClr val="0033CC"/>
                </a:solidFill>
              </a:rPr>
              <a:t> </a:t>
            </a:r>
            <a:r>
              <a:rPr lang="en-US" sz="2000" dirty="0" err="1">
                <a:solidFill>
                  <a:srgbClr val="0033CC"/>
                </a:solidFill>
              </a:rPr>
              <a:t>đời</a:t>
            </a:r>
            <a:r>
              <a:rPr lang="en-US" sz="2000" dirty="0">
                <a:solidFill>
                  <a:srgbClr val="0033CC"/>
                </a:solidFill>
              </a:rPr>
              <a:t> </a:t>
            </a:r>
            <a:r>
              <a:rPr lang="en-US" sz="2000" dirty="0" err="1">
                <a:solidFill>
                  <a:srgbClr val="0033CC"/>
                </a:solidFill>
              </a:rPr>
              <a:t>sống</a:t>
            </a:r>
            <a:r>
              <a:rPr lang="en-US" sz="2000" dirty="0">
                <a:solidFill>
                  <a:srgbClr val="0033CC"/>
                </a:solidFill>
              </a:rPr>
              <a:t>, </a:t>
            </a:r>
            <a:r>
              <a:rPr lang="en-US" sz="2000" dirty="0" err="1">
                <a:solidFill>
                  <a:srgbClr val="FF0000"/>
                </a:solidFill>
              </a:rPr>
              <a:t>đảm</a:t>
            </a:r>
            <a:r>
              <a:rPr lang="en-US" sz="2000" dirty="0">
                <a:solidFill>
                  <a:srgbClr val="FF0000"/>
                </a:solidFill>
              </a:rPr>
              <a:t> </a:t>
            </a:r>
            <a:r>
              <a:rPr lang="en-US" sz="2000" dirty="0" err="1">
                <a:solidFill>
                  <a:srgbClr val="FF0000"/>
                </a:solidFill>
              </a:rPr>
              <a:t>bảo</a:t>
            </a:r>
            <a:r>
              <a:rPr lang="en-US" sz="2000" dirty="0">
                <a:solidFill>
                  <a:srgbClr val="FF0000"/>
                </a:solidFill>
              </a:rPr>
              <a:t> </a:t>
            </a:r>
            <a:r>
              <a:rPr lang="en-US" sz="2000" dirty="0" err="1">
                <a:solidFill>
                  <a:srgbClr val="FF0000"/>
                </a:solidFill>
              </a:rPr>
              <a:t>các</a:t>
            </a:r>
            <a:r>
              <a:rPr lang="en-US" sz="2000" dirty="0">
                <a:solidFill>
                  <a:srgbClr val="FF0000"/>
                </a:solidFill>
              </a:rPr>
              <a:t> </a:t>
            </a:r>
            <a:r>
              <a:rPr lang="en-US" sz="2000" dirty="0" err="1">
                <a:solidFill>
                  <a:srgbClr val="FF0000"/>
                </a:solidFill>
              </a:rPr>
              <a:t>nhu</a:t>
            </a:r>
            <a:r>
              <a:rPr lang="en-US" sz="2000" dirty="0">
                <a:solidFill>
                  <a:srgbClr val="FF0000"/>
                </a:solidFill>
              </a:rPr>
              <a:t> </a:t>
            </a:r>
            <a:r>
              <a:rPr lang="en-US" sz="2000" dirty="0" err="1">
                <a:solidFill>
                  <a:srgbClr val="FF0000"/>
                </a:solidFill>
              </a:rPr>
              <a:t>cầu</a:t>
            </a:r>
            <a:r>
              <a:rPr lang="en-US" sz="2000" dirty="0">
                <a:solidFill>
                  <a:srgbClr val="0033CC"/>
                </a:solidFill>
              </a:rPr>
              <a:t>: </a:t>
            </a:r>
            <a:r>
              <a:rPr lang="en-US" sz="2000" dirty="0" err="1">
                <a:solidFill>
                  <a:srgbClr val="0033CC"/>
                </a:solidFill>
              </a:rPr>
              <a:t>ăn</a:t>
            </a:r>
            <a:r>
              <a:rPr lang="en-US" sz="2000" dirty="0">
                <a:solidFill>
                  <a:srgbClr val="0033CC"/>
                </a:solidFill>
              </a:rPr>
              <a:t>, </a:t>
            </a:r>
            <a:r>
              <a:rPr lang="en-US" sz="2000" dirty="0" err="1">
                <a:solidFill>
                  <a:srgbClr val="0033CC"/>
                </a:solidFill>
              </a:rPr>
              <a:t>mặc</a:t>
            </a:r>
            <a:r>
              <a:rPr lang="en-US" sz="2000" dirty="0">
                <a:solidFill>
                  <a:srgbClr val="0033CC"/>
                </a:solidFill>
              </a:rPr>
              <a:t>, ở, </a:t>
            </a:r>
            <a:r>
              <a:rPr lang="en-US" sz="2000" dirty="0" err="1">
                <a:solidFill>
                  <a:srgbClr val="0033CC"/>
                </a:solidFill>
              </a:rPr>
              <a:t>học</a:t>
            </a:r>
            <a:r>
              <a:rPr lang="en-US" sz="2000" dirty="0">
                <a:solidFill>
                  <a:srgbClr val="0033CC"/>
                </a:solidFill>
              </a:rPr>
              <a:t> </a:t>
            </a:r>
            <a:r>
              <a:rPr lang="en-US" sz="2000" dirty="0" err="1">
                <a:solidFill>
                  <a:srgbClr val="0033CC"/>
                </a:solidFill>
              </a:rPr>
              <a:t>tập</a:t>
            </a:r>
            <a:r>
              <a:rPr lang="en-US" sz="2000" dirty="0">
                <a:solidFill>
                  <a:srgbClr val="0033CC"/>
                </a:solidFill>
              </a:rPr>
              <a:t>, </a:t>
            </a:r>
            <a:r>
              <a:rPr lang="en-US" sz="2000" dirty="0" err="1">
                <a:solidFill>
                  <a:srgbClr val="0033CC"/>
                </a:solidFill>
              </a:rPr>
              <a:t>chữa</a:t>
            </a:r>
            <a:r>
              <a:rPr lang="en-US" sz="2000" dirty="0">
                <a:solidFill>
                  <a:srgbClr val="0033CC"/>
                </a:solidFill>
              </a:rPr>
              <a:t> </a:t>
            </a:r>
            <a:r>
              <a:rPr lang="en-US" sz="2000" dirty="0" err="1">
                <a:solidFill>
                  <a:srgbClr val="0033CC"/>
                </a:solidFill>
              </a:rPr>
              <a:t>bệnh</a:t>
            </a:r>
            <a:r>
              <a:rPr lang="en-US" sz="2000" dirty="0">
                <a:solidFill>
                  <a:srgbClr val="0033CC"/>
                </a:solidFill>
              </a:rPr>
              <a:t>, </a:t>
            </a:r>
            <a:r>
              <a:rPr lang="en-US" sz="2000" dirty="0" err="1">
                <a:solidFill>
                  <a:srgbClr val="0033CC"/>
                </a:solidFill>
              </a:rPr>
              <a:t>giải</a:t>
            </a:r>
            <a:r>
              <a:rPr lang="en-US" sz="2000" dirty="0">
                <a:solidFill>
                  <a:srgbClr val="0033CC"/>
                </a:solidFill>
              </a:rPr>
              <a:t> </a:t>
            </a:r>
            <a:r>
              <a:rPr lang="en-US" sz="2000" dirty="0" err="1">
                <a:solidFill>
                  <a:srgbClr val="0033CC"/>
                </a:solidFill>
              </a:rPr>
              <a:t>trí</a:t>
            </a:r>
            <a:r>
              <a:rPr lang="en-US" sz="2000" dirty="0">
                <a:solidFill>
                  <a:srgbClr val="0033CC"/>
                </a:solidFill>
              </a:rPr>
              <a:t>, di </a:t>
            </a:r>
            <a:r>
              <a:rPr lang="en-US" sz="2000" dirty="0" err="1">
                <a:solidFill>
                  <a:srgbClr val="0033CC"/>
                </a:solidFill>
              </a:rPr>
              <a:t>chuyển</a:t>
            </a:r>
            <a:r>
              <a:rPr lang="en-US" sz="2000" dirty="0">
                <a:solidFill>
                  <a:srgbClr val="0033CC"/>
                </a:solidFill>
              </a:rPr>
              <a:t>, </a:t>
            </a:r>
            <a:r>
              <a:rPr lang="en-US" sz="2000" dirty="0" err="1">
                <a:solidFill>
                  <a:srgbClr val="0033CC"/>
                </a:solidFill>
              </a:rPr>
              <a:t>tiện</a:t>
            </a:r>
            <a:r>
              <a:rPr lang="en-US" sz="2000" dirty="0">
                <a:solidFill>
                  <a:srgbClr val="0033CC"/>
                </a:solidFill>
              </a:rPr>
              <a:t> </a:t>
            </a:r>
            <a:r>
              <a:rPr lang="en-US" sz="2000" dirty="0" err="1">
                <a:solidFill>
                  <a:srgbClr val="0033CC"/>
                </a:solidFill>
              </a:rPr>
              <a:t>nghi</a:t>
            </a:r>
            <a:r>
              <a:rPr lang="en-US" sz="2000" dirty="0">
                <a:solidFill>
                  <a:srgbClr val="0033CC"/>
                </a:solidFill>
              </a:rPr>
              <a:t> </a:t>
            </a:r>
            <a:r>
              <a:rPr lang="en-US" sz="2000" dirty="0" err="1">
                <a:solidFill>
                  <a:srgbClr val="0033CC"/>
                </a:solidFill>
              </a:rPr>
              <a:t>sinh</a:t>
            </a:r>
            <a:r>
              <a:rPr lang="en-US" sz="2000" dirty="0">
                <a:solidFill>
                  <a:srgbClr val="0033CC"/>
                </a:solidFill>
              </a:rPr>
              <a:t> </a:t>
            </a:r>
            <a:r>
              <a:rPr lang="en-US" sz="2000" dirty="0" err="1">
                <a:solidFill>
                  <a:srgbClr val="0033CC"/>
                </a:solidFill>
              </a:rPr>
              <a:t>hoạt</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đình</a:t>
            </a:r>
            <a:r>
              <a:rPr lang="en-US" sz="2000" dirty="0">
                <a:solidFill>
                  <a:srgbClr val="0033CC"/>
                </a:solidFill>
              </a:rPr>
              <a:t>, </a:t>
            </a:r>
            <a:r>
              <a:rPr lang="en-US" sz="2000" dirty="0" err="1">
                <a:solidFill>
                  <a:srgbClr val="0033CC"/>
                </a:solidFill>
              </a:rPr>
              <a:t>hưởng</a:t>
            </a:r>
            <a:r>
              <a:rPr lang="en-US" sz="2000" dirty="0">
                <a:solidFill>
                  <a:srgbClr val="0033CC"/>
                </a:solidFill>
              </a:rPr>
              <a:t> </a:t>
            </a:r>
            <a:r>
              <a:rPr lang="en-US" sz="2000" dirty="0" err="1">
                <a:solidFill>
                  <a:srgbClr val="0033CC"/>
                </a:solidFill>
              </a:rPr>
              <a:t>thụ</a:t>
            </a:r>
            <a:r>
              <a:rPr lang="en-US" sz="2000" dirty="0">
                <a:solidFill>
                  <a:srgbClr val="0033CC"/>
                </a:solidFill>
              </a:rPr>
              <a:t> </a:t>
            </a:r>
            <a:r>
              <a:rPr lang="en-US" sz="2000" dirty="0" err="1">
                <a:solidFill>
                  <a:srgbClr val="0033CC"/>
                </a:solidFill>
              </a:rPr>
              <a:t>văn</a:t>
            </a:r>
            <a:r>
              <a:rPr lang="en-US" sz="2000" dirty="0">
                <a:solidFill>
                  <a:srgbClr val="0033CC"/>
                </a:solidFill>
              </a:rPr>
              <a:t> </a:t>
            </a:r>
            <a:r>
              <a:rPr lang="en-US" sz="2000" dirty="0" err="1">
                <a:solidFill>
                  <a:srgbClr val="0033CC"/>
                </a:solidFill>
              </a:rPr>
              <a:t>hóa</a:t>
            </a:r>
            <a:r>
              <a:rPr lang="en-US" sz="2000" dirty="0">
                <a:solidFill>
                  <a:srgbClr val="0033CC"/>
                </a:solidFill>
              </a:rPr>
              <a:t>.</a:t>
            </a:r>
          </a:p>
        </p:txBody>
      </p:sp>
      <p:sp>
        <p:nvSpPr>
          <p:cNvPr id="8" name="Rectangle 7"/>
          <p:cNvSpPr/>
          <p:nvPr/>
        </p:nvSpPr>
        <p:spPr>
          <a:xfrm>
            <a:off x="7226531" y="241069"/>
            <a:ext cx="4438997" cy="1936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FF0000"/>
                </a:solidFill>
              </a:rPr>
              <a:t>CHƯA</a:t>
            </a:r>
            <a:r>
              <a:rPr lang="en-US" sz="2000" b="1" dirty="0">
                <a:solidFill>
                  <a:srgbClr val="0033CC"/>
                </a:solidFill>
              </a:rPr>
              <a:t> Gia </a:t>
            </a:r>
            <a:r>
              <a:rPr lang="en-US" sz="2000" b="1" dirty="0" err="1">
                <a:solidFill>
                  <a:srgbClr val="0033CC"/>
                </a:solidFill>
              </a:rPr>
              <a:t>đình</a:t>
            </a:r>
            <a:r>
              <a:rPr lang="en-US" sz="2000" b="1" dirty="0">
                <a:solidFill>
                  <a:srgbClr val="0033CC"/>
                </a:solidFill>
              </a:rPr>
              <a:t> </a:t>
            </a:r>
            <a:r>
              <a:rPr lang="en-US" sz="2000" b="1" dirty="0" err="1">
                <a:solidFill>
                  <a:srgbClr val="0033CC"/>
                </a:solidFill>
              </a:rPr>
              <a:t>bình</a:t>
            </a:r>
            <a:r>
              <a:rPr lang="en-US" sz="2000" b="1" dirty="0">
                <a:solidFill>
                  <a:srgbClr val="0033CC"/>
                </a:solidFill>
              </a:rPr>
              <a:t> </a:t>
            </a:r>
            <a:r>
              <a:rPr lang="en-US" sz="2000" b="1" dirty="0" err="1">
                <a:solidFill>
                  <a:srgbClr val="0033CC"/>
                </a:solidFill>
              </a:rPr>
              <a:t>đẳng</a:t>
            </a:r>
            <a:endParaRPr lang="en-US" sz="2000" b="1" dirty="0">
              <a:solidFill>
                <a:srgbClr val="0033CC"/>
              </a:solidFill>
            </a:endParaRPr>
          </a:p>
          <a:p>
            <a:pPr algn="just"/>
            <a:r>
              <a:rPr lang="en-US" sz="2000" dirty="0">
                <a:solidFill>
                  <a:srgbClr val="0033CC"/>
                </a:solidFill>
              </a:rPr>
              <a:t>	</a:t>
            </a:r>
            <a:r>
              <a:rPr lang="en-US" sz="2000" dirty="0" err="1">
                <a:solidFill>
                  <a:srgbClr val="0033CC"/>
                </a:solidFill>
              </a:rPr>
              <a:t>Mọi</a:t>
            </a:r>
            <a:r>
              <a:rPr lang="en-US" sz="2000" dirty="0">
                <a:solidFill>
                  <a:srgbClr val="0033CC"/>
                </a:solidFill>
              </a:rPr>
              <a:t> </a:t>
            </a:r>
            <a:r>
              <a:rPr lang="en-US" sz="2000" dirty="0" err="1">
                <a:solidFill>
                  <a:srgbClr val="0033CC"/>
                </a:solidFill>
              </a:rPr>
              <a:t>thành</a:t>
            </a:r>
            <a:r>
              <a:rPr lang="en-US" sz="2000" dirty="0">
                <a:solidFill>
                  <a:srgbClr val="0033CC"/>
                </a:solidFill>
              </a:rPr>
              <a:t> </a:t>
            </a:r>
            <a:r>
              <a:rPr lang="en-US" sz="2000" dirty="0" err="1">
                <a:solidFill>
                  <a:srgbClr val="0033CC"/>
                </a:solidFill>
              </a:rPr>
              <a:t>viên</a:t>
            </a:r>
            <a:r>
              <a:rPr lang="en-US" sz="2000" dirty="0">
                <a:solidFill>
                  <a:srgbClr val="0033CC"/>
                </a:solidFill>
              </a:rPr>
              <a:t> </a:t>
            </a:r>
            <a:r>
              <a:rPr lang="en-US" sz="2000" dirty="0" err="1">
                <a:solidFill>
                  <a:srgbClr val="0033CC"/>
                </a:solidFill>
              </a:rPr>
              <a:t>trong</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đình</a:t>
            </a:r>
            <a:r>
              <a:rPr lang="en-US" sz="2000" dirty="0">
                <a:solidFill>
                  <a:srgbClr val="0033CC"/>
                </a:solidFill>
              </a:rPr>
              <a:t> </a:t>
            </a:r>
            <a:r>
              <a:rPr lang="en-US" sz="2000" dirty="0" err="1">
                <a:solidFill>
                  <a:srgbClr val="0033CC"/>
                </a:solidFill>
              </a:rPr>
              <a:t>bình</a:t>
            </a:r>
            <a:r>
              <a:rPr lang="en-US" sz="2000" dirty="0">
                <a:solidFill>
                  <a:srgbClr val="0033CC"/>
                </a:solidFill>
              </a:rPr>
              <a:t> </a:t>
            </a:r>
            <a:r>
              <a:rPr lang="en-US" sz="2000" dirty="0" err="1">
                <a:solidFill>
                  <a:srgbClr val="0033CC"/>
                </a:solidFill>
              </a:rPr>
              <a:t>đẳng</a:t>
            </a:r>
            <a:r>
              <a:rPr lang="en-US" sz="2000" dirty="0">
                <a:solidFill>
                  <a:srgbClr val="0033CC"/>
                </a:solidFill>
              </a:rPr>
              <a:t> </a:t>
            </a:r>
            <a:r>
              <a:rPr lang="en-US" sz="2000" dirty="0" err="1">
                <a:solidFill>
                  <a:srgbClr val="0033CC"/>
                </a:solidFill>
              </a:rPr>
              <a:t>trong</a:t>
            </a:r>
            <a:r>
              <a:rPr lang="en-US" sz="2000" dirty="0">
                <a:solidFill>
                  <a:srgbClr val="0033CC"/>
                </a:solidFill>
              </a:rPr>
              <a:t> </a:t>
            </a:r>
            <a:r>
              <a:rPr lang="en-US" sz="2000" dirty="0" err="1">
                <a:solidFill>
                  <a:srgbClr val="0033CC"/>
                </a:solidFill>
              </a:rPr>
              <a:t>lao</a:t>
            </a:r>
            <a:r>
              <a:rPr lang="en-US" sz="2000" dirty="0">
                <a:solidFill>
                  <a:srgbClr val="0033CC"/>
                </a:solidFill>
              </a:rPr>
              <a:t> </a:t>
            </a:r>
            <a:r>
              <a:rPr lang="en-US" sz="2000" dirty="0" err="1">
                <a:solidFill>
                  <a:srgbClr val="0033CC"/>
                </a:solidFill>
              </a:rPr>
              <a:t>động</a:t>
            </a:r>
            <a:r>
              <a:rPr lang="en-US" sz="2000" dirty="0">
                <a:solidFill>
                  <a:srgbClr val="0033CC"/>
                </a:solidFill>
              </a:rPr>
              <a:t>, </a:t>
            </a:r>
            <a:r>
              <a:rPr lang="en-US" sz="2000" dirty="0" err="1">
                <a:solidFill>
                  <a:srgbClr val="0033CC"/>
                </a:solidFill>
              </a:rPr>
              <a:t>sinh</a:t>
            </a:r>
            <a:r>
              <a:rPr lang="en-US" sz="2000" dirty="0">
                <a:solidFill>
                  <a:srgbClr val="0033CC"/>
                </a:solidFill>
              </a:rPr>
              <a:t> </a:t>
            </a:r>
            <a:r>
              <a:rPr lang="en-US" sz="2000" dirty="0" err="1">
                <a:solidFill>
                  <a:srgbClr val="0033CC"/>
                </a:solidFill>
              </a:rPr>
              <a:t>hoạt</a:t>
            </a:r>
            <a:r>
              <a:rPr lang="en-US" sz="2000" dirty="0">
                <a:solidFill>
                  <a:srgbClr val="0033CC"/>
                </a:solidFill>
              </a:rPr>
              <a:t>, </a:t>
            </a:r>
            <a:r>
              <a:rPr lang="en-US" sz="2000" dirty="0" err="1">
                <a:solidFill>
                  <a:srgbClr val="0033CC"/>
                </a:solidFill>
              </a:rPr>
              <a:t>hưởng</a:t>
            </a:r>
            <a:r>
              <a:rPr lang="en-US" sz="2000" dirty="0">
                <a:solidFill>
                  <a:srgbClr val="0033CC"/>
                </a:solidFill>
              </a:rPr>
              <a:t> </a:t>
            </a:r>
            <a:r>
              <a:rPr lang="en-US" sz="2000" dirty="0" err="1">
                <a:solidFill>
                  <a:srgbClr val="0033CC"/>
                </a:solidFill>
              </a:rPr>
              <a:t>thụ</a:t>
            </a:r>
            <a:r>
              <a:rPr lang="en-US" sz="2000" dirty="0">
                <a:solidFill>
                  <a:srgbClr val="0033CC"/>
                </a:solidFill>
              </a:rPr>
              <a:t>; </a:t>
            </a:r>
            <a:r>
              <a:rPr lang="en-US" sz="2000" dirty="0" err="1">
                <a:solidFill>
                  <a:srgbClr val="0033CC"/>
                </a:solidFill>
              </a:rPr>
              <a:t>quan</a:t>
            </a:r>
            <a:r>
              <a:rPr lang="en-US" sz="2000" dirty="0">
                <a:solidFill>
                  <a:srgbClr val="0033CC"/>
                </a:solidFill>
              </a:rPr>
              <a:t> </a:t>
            </a:r>
            <a:r>
              <a:rPr lang="en-US" sz="2000" dirty="0" err="1">
                <a:solidFill>
                  <a:srgbClr val="0033CC"/>
                </a:solidFill>
              </a:rPr>
              <a:t>tâm</a:t>
            </a:r>
            <a:r>
              <a:rPr lang="en-US" sz="2000" dirty="0">
                <a:solidFill>
                  <a:srgbClr val="0033CC"/>
                </a:solidFill>
              </a:rPr>
              <a:t> </a:t>
            </a:r>
            <a:r>
              <a:rPr lang="en-US" sz="2000" dirty="0" err="1">
                <a:solidFill>
                  <a:srgbClr val="0033CC"/>
                </a:solidFill>
              </a:rPr>
              <a:t>chăm</a:t>
            </a:r>
            <a:r>
              <a:rPr lang="en-US" sz="2000" dirty="0">
                <a:solidFill>
                  <a:srgbClr val="0033CC"/>
                </a:solidFill>
              </a:rPr>
              <a:t> </a:t>
            </a:r>
            <a:r>
              <a:rPr lang="en-US" sz="2000" dirty="0" err="1">
                <a:solidFill>
                  <a:srgbClr val="0033CC"/>
                </a:solidFill>
              </a:rPr>
              <a:t>sóc</a:t>
            </a:r>
            <a:r>
              <a:rPr lang="en-US" sz="2000" dirty="0">
                <a:solidFill>
                  <a:srgbClr val="0033CC"/>
                </a:solidFill>
              </a:rPr>
              <a:t>, </a:t>
            </a:r>
            <a:r>
              <a:rPr lang="en-US" sz="2000" dirty="0" err="1">
                <a:solidFill>
                  <a:srgbClr val="0033CC"/>
                </a:solidFill>
              </a:rPr>
              <a:t>tôn</a:t>
            </a:r>
            <a:r>
              <a:rPr lang="en-US" sz="2000" dirty="0">
                <a:solidFill>
                  <a:srgbClr val="0033CC"/>
                </a:solidFill>
              </a:rPr>
              <a:t> </a:t>
            </a:r>
            <a:r>
              <a:rPr lang="en-US" sz="2000" dirty="0" err="1">
                <a:solidFill>
                  <a:srgbClr val="0033CC"/>
                </a:solidFill>
              </a:rPr>
              <a:t>trọng</a:t>
            </a:r>
            <a:r>
              <a:rPr lang="en-US" sz="2000" dirty="0">
                <a:solidFill>
                  <a:srgbClr val="0033CC"/>
                </a:solidFill>
              </a:rPr>
              <a:t> </a:t>
            </a:r>
            <a:r>
              <a:rPr lang="en-US" sz="2000" dirty="0" err="1">
                <a:solidFill>
                  <a:srgbClr val="0033CC"/>
                </a:solidFill>
              </a:rPr>
              <a:t>nhau</a:t>
            </a:r>
            <a:r>
              <a:rPr lang="en-US" sz="2000" dirty="0">
                <a:solidFill>
                  <a:srgbClr val="0033CC"/>
                </a:solidFill>
              </a:rPr>
              <a:t>; </a:t>
            </a:r>
            <a:r>
              <a:rPr lang="en-US" sz="2000" dirty="0" err="1">
                <a:solidFill>
                  <a:srgbClr val="FF0000"/>
                </a:solidFill>
              </a:rPr>
              <a:t>không</a:t>
            </a:r>
            <a:r>
              <a:rPr lang="en-US" sz="2000" dirty="0">
                <a:solidFill>
                  <a:srgbClr val="FF0000"/>
                </a:solidFill>
              </a:rPr>
              <a:t> </a:t>
            </a:r>
            <a:r>
              <a:rPr lang="en-US" sz="2000" dirty="0" err="1">
                <a:solidFill>
                  <a:srgbClr val="FF0000"/>
                </a:solidFill>
              </a:rPr>
              <a:t>phân</a:t>
            </a:r>
            <a:r>
              <a:rPr lang="en-US" sz="2000" dirty="0">
                <a:solidFill>
                  <a:srgbClr val="FF0000"/>
                </a:solidFill>
              </a:rPr>
              <a:t> </a:t>
            </a:r>
            <a:r>
              <a:rPr lang="en-US" sz="2000" dirty="0" err="1">
                <a:solidFill>
                  <a:srgbClr val="FF0000"/>
                </a:solidFill>
              </a:rPr>
              <a:t>biệt</a:t>
            </a:r>
            <a:r>
              <a:rPr lang="en-US" sz="2000" dirty="0">
                <a:solidFill>
                  <a:srgbClr val="FF0000"/>
                </a:solidFill>
              </a:rPr>
              <a:t> </a:t>
            </a:r>
            <a:r>
              <a:rPr lang="en-US" sz="2000" dirty="0" err="1">
                <a:solidFill>
                  <a:srgbClr val="FF0000"/>
                </a:solidFill>
              </a:rPr>
              <a:t>đối</a:t>
            </a:r>
            <a:r>
              <a:rPr lang="en-US" sz="2000" dirty="0">
                <a:solidFill>
                  <a:srgbClr val="FF0000"/>
                </a:solidFill>
              </a:rPr>
              <a:t> </a:t>
            </a:r>
            <a:r>
              <a:rPr lang="en-US" sz="2000" dirty="0" err="1">
                <a:solidFill>
                  <a:srgbClr val="FF0000"/>
                </a:solidFill>
              </a:rPr>
              <a:t>xử</a:t>
            </a:r>
            <a:r>
              <a:rPr lang="en-US" sz="2000" dirty="0">
                <a:solidFill>
                  <a:srgbClr val="FF0000"/>
                </a:solidFill>
              </a:rPr>
              <a:t> </a:t>
            </a:r>
            <a:r>
              <a:rPr lang="en-US" sz="2000" dirty="0" err="1">
                <a:solidFill>
                  <a:srgbClr val="0033CC"/>
                </a:solidFill>
              </a:rPr>
              <a:t>giữa</a:t>
            </a:r>
            <a:r>
              <a:rPr lang="en-US" sz="2000" dirty="0">
                <a:solidFill>
                  <a:srgbClr val="0033CC"/>
                </a:solidFill>
              </a:rPr>
              <a:t> </a:t>
            </a:r>
            <a:r>
              <a:rPr lang="en-US" sz="2000" dirty="0" err="1">
                <a:solidFill>
                  <a:srgbClr val="0033CC"/>
                </a:solidFill>
              </a:rPr>
              <a:t>trai</a:t>
            </a:r>
            <a:r>
              <a:rPr lang="en-US" sz="2000" dirty="0">
                <a:solidFill>
                  <a:srgbClr val="0033CC"/>
                </a:solidFill>
              </a:rPr>
              <a:t> </a:t>
            </a:r>
            <a:r>
              <a:rPr lang="en-US" sz="2000" dirty="0" err="1">
                <a:solidFill>
                  <a:srgbClr val="0033CC"/>
                </a:solidFill>
              </a:rPr>
              <a:t>gái</a:t>
            </a:r>
            <a:r>
              <a:rPr lang="en-US" sz="2000" dirty="0">
                <a:solidFill>
                  <a:srgbClr val="0033CC"/>
                </a:solidFill>
              </a:rPr>
              <a:t>, </a:t>
            </a:r>
            <a:r>
              <a:rPr lang="en-US" sz="2000" dirty="0" err="1">
                <a:solidFill>
                  <a:srgbClr val="0033CC"/>
                </a:solidFill>
              </a:rPr>
              <a:t>dâu</a:t>
            </a:r>
            <a:r>
              <a:rPr lang="en-US" sz="2000" dirty="0">
                <a:solidFill>
                  <a:srgbClr val="0033CC"/>
                </a:solidFill>
              </a:rPr>
              <a:t> </a:t>
            </a:r>
            <a:r>
              <a:rPr lang="en-US" sz="2000" dirty="0" err="1">
                <a:solidFill>
                  <a:srgbClr val="0033CC"/>
                </a:solidFill>
              </a:rPr>
              <a:t>rễ</a:t>
            </a:r>
            <a:r>
              <a:rPr lang="en-US" sz="2000" dirty="0">
                <a:solidFill>
                  <a:srgbClr val="0033CC"/>
                </a:solidFill>
              </a:rPr>
              <a:t>.</a:t>
            </a:r>
          </a:p>
        </p:txBody>
      </p:sp>
      <p:sp>
        <p:nvSpPr>
          <p:cNvPr id="10" name="Rectangle 9"/>
          <p:cNvSpPr/>
          <p:nvPr/>
        </p:nvSpPr>
        <p:spPr>
          <a:xfrm>
            <a:off x="3865420" y="2283524"/>
            <a:ext cx="6068290" cy="20972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FF0000"/>
                </a:solidFill>
              </a:rPr>
              <a:t>CHƯA</a:t>
            </a:r>
            <a:r>
              <a:rPr lang="en-US" sz="2000" b="1" dirty="0">
                <a:solidFill>
                  <a:srgbClr val="0033CC"/>
                </a:solidFill>
              </a:rPr>
              <a:t> Gia </a:t>
            </a:r>
            <a:r>
              <a:rPr lang="en-US" sz="2000" b="1" dirty="0" err="1">
                <a:solidFill>
                  <a:srgbClr val="0033CC"/>
                </a:solidFill>
              </a:rPr>
              <a:t>đình</a:t>
            </a:r>
            <a:r>
              <a:rPr lang="en-US" sz="2000" b="1" dirty="0">
                <a:solidFill>
                  <a:srgbClr val="0033CC"/>
                </a:solidFill>
              </a:rPr>
              <a:t> </a:t>
            </a:r>
            <a:r>
              <a:rPr lang="en-US" sz="2000" b="1" dirty="0" err="1">
                <a:solidFill>
                  <a:srgbClr val="0033CC"/>
                </a:solidFill>
              </a:rPr>
              <a:t>tiến</a:t>
            </a:r>
            <a:r>
              <a:rPr lang="en-US" sz="2000" b="1" dirty="0">
                <a:solidFill>
                  <a:srgbClr val="0033CC"/>
                </a:solidFill>
              </a:rPr>
              <a:t> </a:t>
            </a:r>
            <a:r>
              <a:rPr lang="en-US" sz="2000" b="1" dirty="0" err="1">
                <a:solidFill>
                  <a:srgbClr val="0033CC"/>
                </a:solidFill>
              </a:rPr>
              <a:t>bộ</a:t>
            </a:r>
            <a:r>
              <a:rPr lang="en-US" sz="2000" b="1" dirty="0">
                <a:solidFill>
                  <a:srgbClr val="0033CC"/>
                </a:solidFill>
              </a:rPr>
              <a:t> </a:t>
            </a:r>
          </a:p>
          <a:p>
            <a:pPr algn="just"/>
            <a:r>
              <a:rPr lang="en-US" sz="2000" dirty="0">
                <a:solidFill>
                  <a:srgbClr val="0033CC"/>
                </a:solidFill>
              </a:rPr>
              <a:t>	</a:t>
            </a:r>
            <a:r>
              <a:rPr lang="en-US" sz="2000" dirty="0" err="1">
                <a:solidFill>
                  <a:srgbClr val="0033CC"/>
                </a:solidFill>
              </a:rPr>
              <a:t>Phát</a:t>
            </a:r>
            <a:r>
              <a:rPr lang="en-US" sz="2000" dirty="0">
                <a:solidFill>
                  <a:srgbClr val="0033CC"/>
                </a:solidFill>
              </a:rPr>
              <a:t> </a:t>
            </a:r>
            <a:r>
              <a:rPr lang="en-US" sz="2000" dirty="0" err="1">
                <a:solidFill>
                  <a:srgbClr val="0033CC"/>
                </a:solidFill>
              </a:rPr>
              <a:t>huy</a:t>
            </a:r>
            <a:r>
              <a:rPr lang="en-US" sz="2000" dirty="0">
                <a:solidFill>
                  <a:srgbClr val="0033CC"/>
                </a:solidFill>
              </a:rPr>
              <a:t> </a:t>
            </a:r>
            <a:r>
              <a:rPr lang="en-US" sz="2000" dirty="0" err="1">
                <a:solidFill>
                  <a:srgbClr val="FF0000"/>
                </a:solidFill>
              </a:rPr>
              <a:t>giá</a:t>
            </a:r>
            <a:r>
              <a:rPr lang="en-US" sz="2000" dirty="0">
                <a:solidFill>
                  <a:srgbClr val="FF0000"/>
                </a:solidFill>
              </a:rPr>
              <a:t> </a:t>
            </a:r>
            <a:r>
              <a:rPr lang="en-US" sz="2000" dirty="0" err="1">
                <a:solidFill>
                  <a:srgbClr val="FF0000"/>
                </a:solidFill>
              </a:rPr>
              <a:t>trị</a:t>
            </a:r>
            <a:r>
              <a:rPr lang="en-US" sz="2000" dirty="0">
                <a:solidFill>
                  <a:srgbClr val="FF0000"/>
                </a:solidFill>
              </a:rPr>
              <a:t> </a:t>
            </a:r>
            <a:r>
              <a:rPr lang="en-US" sz="2000" dirty="0" err="1">
                <a:solidFill>
                  <a:srgbClr val="FF0000"/>
                </a:solidFill>
              </a:rPr>
              <a:t>truyền</a:t>
            </a:r>
            <a:r>
              <a:rPr lang="en-US" sz="2000" dirty="0">
                <a:solidFill>
                  <a:srgbClr val="FF0000"/>
                </a:solidFill>
              </a:rPr>
              <a:t> </a:t>
            </a:r>
            <a:r>
              <a:rPr lang="en-US" sz="2000" dirty="0" err="1">
                <a:solidFill>
                  <a:srgbClr val="FF0000"/>
                </a:solidFill>
              </a:rPr>
              <a:t>thống</a:t>
            </a:r>
            <a:r>
              <a:rPr lang="en-US" sz="2000" dirty="0">
                <a:solidFill>
                  <a:srgbClr val="FF0000"/>
                </a:solidFill>
              </a:rPr>
              <a:t> </a:t>
            </a:r>
            <a:r>
              <a:rPr lang="en-US" sz="2000" dirty="0" err="1">
                <a:solidFill>
                  <a:srgbClr val="0033CC"/>
                </a:solidFill>
              </a:rPr>
              <a:t>tốt</a:t>
            </a:r>
            <a:r>
              <a:rPr lang="en-US" sz="2000" dirty="0">
                <a:solidFill>
                  <a:srgbClr val="0033CC"/>
                </a:solidFill>
              </a:rPr>
              <a:t> </a:t>
            </a:r>
            <a:r>
              <a:rPr lang="en-US" sz="2000" dirty="0" err="1">
                <a:solidFill>
                  <a:srgbClr val="0033CC"/>
                </a:solidFill>
              </a:rPr>
              <a:t>đẹp</a:t>
            </a:r>
            <a:r>
              <a:rPr lang="en-US" sz="2000" dirty="0">
                <a:solidFill>
                  <a:srgbClr val="0033CC"/>
                </a:solidFill>
              </a:rPr>
              <a:t>, </a:t>
            </a:r>
            <a:r>
              <a:rPr lang="en-US" sz="2000" dirty="0" err="1">
                <a:solidFill>
                  <a:srgbClr val="FF0000"/>
                </a:solidFill>
              </a:rPr>
              <a:t>tự</a:t>
            </a:r>
            <a:r>
              <a:rPr lang="en-US" sz="2000" dirty="0">
                <a:solidFill>
                  <a:srgbClr val="FF0000"/>
                </a:solidFill>
              </a:rPr>
              <a:t> </a:t>
            </a:r>
            <a:r>
              <a:rPr lang="en-US" sz="2000" dirty="0" err="1">
                <a:solidFill>
                  <a:srgbClr val="FF0000"/>
                </a:solidFill>
              </a:rPr>
              <a:t>giác</a:t>
            </a:r>
            <a:r>
              <a:rPr lang="en-US" sz="2000" dirty="0">
                <a:solidFill>
                  <a:srgbClr val="FF0000"/>
                </a:solidFill>
              </a:rPr>
              <a:t> </a:t>
            </a:r>
            <a:r>
              <a:rPr lang="en-US" sz="2000" dirty="0" err="1">
                <a:solidFill>
                  <a:srgbClr val="0033CC"/>
                </a:solidFill>
              </a:rPr>
              <a:t>chấp</a:t>
            </a:r>
            <a:r>
              <a:rPr lang="en-US" sz="2000" dirty="0">
                <a:solidFill>
                  <a:srgbClr val="0033CC"/>
                </a:solidFill>
              </a:rPr>
              <a:t> </a:t>
            </a:r>
            <a:r>
              <a:rPr lang="en-US" sz="2000" dirty="0" err="1">
                <a:solidFill>
                  <a:srgbClr val="0033CC"/>
                </a:solidFill>
              </a:rPr>
              <a:t>hành</a:t>
            </a:r>
            <a:r>
              <a:rPr lang="en-US" sz="2000" dirty="0">
                <a:solidFill>
                  <a:srgbClr val="0033CC"/>
                </a:solidFill>
              </a:rPr>
              <a:t> </a:t>
            </a:r>
            <a:r>
              <a:rPr lang="en-US" sz="2000" dirty="0" err="1">
                <a:solidFill>
                  <a:srgbClr val="FF0000"/>
                </a:solidFill>
              </a:rPr>
              <a:t>pháp</a:t>
            </a:r>
            <a:r>
              <a:rPr lang="en-US" sz="2000" dirty="0">
                <a:solidFill>
                  <a:srgbClr val="FF0000"/>
                </a:solidFill>
              </a:rPr>
              <a:t> </a:t>
            </a:r>
            <a:r>
              <a:rPr lang="en-US" sz="2000" dirty="0" err="1">
                <a:solidFill>
                  <a:srgbClr val="FF0000"/>
                </a:solidFill>
              </a:rPr>
              <a:t>luật</a:t>
            </a:r>
            <a:r>
              <a:rPr lang="en-US" sz="2000" dirty="0">
                <a:solidFill>
                  <a:srgbClr val="0033CC"/>
                </a:solidFill>
              </a:rPr>
              <a:t>, </a:t>
            </a:r>
            <a:r>
              <a:rPr lang="en-US" sz="2000" dirty="0" err="1">
                <a:solidFill>
                  <a:srgbClr val="0033CC"/>
                </a:solidFill>
              </a:rPr>
              <a:t>tiếp</a:t>
            </a:r>
            <a:r>
              <a:rPr lang="en-US" sz="2000" dirty="0">
                <a:solidFill>
                  <a:srgbClr val="0033CC"/>
                </a:solidFill>
              </a:rPr>
              <a:t> </a:t>
            </a:r>
            <a:r>
              <a:rPr lang="en-US" sz="2000" dirty="0" err="1">
                <a:solidFill>
                  <a:srgbClr val="0033CC"/>
                </a:solidFill>
              </a:rPr>
              <a:t>thu</a:t>
            </a:r>
            <a:r>
              <a:rPr lang="en-US" sz="2000" dirty="0">
                <a:solidFill>
                  <a:srgbClr val="0033CC"/>
                </a:solidFill>
              </a:rPr>
              <a:t> </a:t>
            </a:r>
            <a:r>
              <a:rPr lang="en-US" sz="2000" dirty="0" err="1">
                <a:solidFill>
                  <a:srgbClr val="FF0000"/>
                </a:solidFill>
              </a:rPr>
              <a:t>tinh</a:t>
            </a:r>
            <a:r>
              <a:rPr lang="en-US" sz="2000" dirty="0">
                <a:solidFill>
                  <a:srgbClr val="FF0000"/>
                </a:solidFill>
              </a:rPr>
              <a:t> </a:t>
            </a:r>
            <a:r>
              <a:rPr lang="en-US" sz="2000" dirty="0" err="1">
                <a:solidFill>
                  <a:srgbClr val="FF0000"/>
                </a:solidFill>
              </a:rPr>
              <a:t>hoa</a:t>
            </a:r>
            <a:r>
              <a:rPr lang="en-US" sz="2000" dirty="0">
                <a:solidFill>
                  <a:srgbClr val="FF0000"/>
                </a:solidFill>
              </a:rPr>
              <a:t> </a:t>
            </a:r>
            <a:r>
              <a:rPr lang="en-US" sz="2000" dirty="0" err="1">
                <a:solidFill>
                  <a:srgbClr val="0033CC"/>
                </a:solidFill>
              </a:rPr>
              <a:t>của</a:t>
            </a:r>
            <a:r>
              <a:rPr lang="en-US" sz="2000" dirty="0">
                <a:solidFill>
                  <a:srgbClr val="0033CC"/>
                </a:solidFill>
              </a:rPr>
              <a:t> </a:t>
            </a:r>
            <a:r>
              <a:rPr lang="en-US" sz="2000" dirty="0" err="1">
                <a:solidFill>
                  <a:srgbClr val="0033CC"/>
                </a:solidFill>
              </a:rPr>
              <a:t>thời</a:t>
            </a:r>
            <a:r>
              <a:rPr lang="en-US" sz="2000" dirty="0">
                <a:solidFill>
                  <a:srgbClr val="0033CC"/>
                </a:solidFill>
              </a:rPr>
              <a:t> </a:t>
            </a:r>
            <a:r>
              <a:rPr lang="en-US" sz="2000" dirty="0" err="1">
                <a:solidFill>
                  <a:srgbClr val="0033CC"/>
                </a:solidFill>
              </a:rPr>
              <a:t>đại</a:t>
            </a:r>
            <a:r>
              <a:rPr lang="en-US" sz="2000" dirty="0">
                <a:solidFill>
                  <a:srgbClr val="0033CC"/>
                </a:solidFill>
              </a:rPr>
              <a:t>, </a:t>
            </a:r>
            <a:r>
              <a:rPr lang="en-US" sz="2000" dirty="0" err="1">
                <a:solidFill>
                  <a:srgbClr val="FF0000"/>
                </a:solidFill>
              </a:rPr>
              <a:t>bài</a:t>
            </a:r>
            <a:r>
              <a:rPr lang="en-US" sz="2000" dirty="0">
                <a:solidFill>
                  <a:srgbClr val="FF0000"/>
                </a:solidFill>
              </a:rPr>
              <a:t> </a:t>
            </a:r>
            <a:r>
              <a:rPr lang="en-US" sz="2000" dirty="0" err="1">
                <a:solidFill>
                  <a:srgbClr val="FF0000"/>
                </a:solidFill>
              </a:rPr>
              <a:t>trừ</a:t>
            </a:r>
            <a:r>
              <a:rPr lang="en-US" sz="2000" dirty="0">
                <a:solidFill>
                  <a:srgbClr val="0033CC"/>
                </a:solidFill>
              </a:rPr>
              <a:t> </a:t>
            </a:r>
            <a:r>
              <a:rPr lang="en-US" sz="2000" dirty="0" err="1">
                <a:solidFill>
                  <a:srgbClr val="0033CC"/>
                </a:solidFill>
              </a:rPr>
              <a:t>hủ</a:t>
            </a:r>
            <a:r>
              <a:rPr lang="en-US" sz="2000" dirty="0">
                <a:solidFill>
                  <a:srgbClr val="0033CC"/>
                </a:solidFill>
              </a:rPr>
              <a:t> </a:t>
            </a:r>
            <a:r>
              <a:rPr lang="en-US" sz="2000" dirty="0" err="1">
                <a:solidFill>
                  <a:srgbClr val="0033CC"/>
                </a:solidFill>
              </a:rPr>
              <a:t>tục</a:t>
            </a:r>
            <a:r>
              <a:rPr lang="en-US" sz="2000" dirty="0">
                <a:solidFill>
                  <a:srgbClr val="0033CC"/>
                </a:solidFill>
              </a:rPr>
              <a:t> </a:t>
            </a:r>
            <a:r>
              <a:rPr lang="en-US" sz="2000" dirty="0" err="1">
                <a:solidFill>
                  <a:srgbClr val="0033CC"/>
                </a:solidFill>
              </a:rPr>
              <a:t>và</a:t>
            </a:r>
            <a:r>
              <a:rPr lang="en-US" sz="2000" dirty="0">
                <a:solidFill>
                  <a:srgbClr val="0033CC"/>
                </a:solidFill>
              </a:rPr>
              <a:t> </a:t>
            </a:r>
            <a:r>
              <a:rPr lang="en-US" sz="2000" dirty="0" err="1">
                <a:solidFill>
                  <a:srgbClr val="0033CC"/>
                </a:solidFill>
              </a:rPr>
              <a:t>tệ</a:t>
            </a:r>
            <a:r>
              <a:rPr lang="en-US" sz="2000" dirty="0">
                <a:solidFill>
                  <a:srgbClr val="0033CC"/>
                </a:solidFill>
              </a:rPr>
              <a:t> </a:t>
            </a:r>
            <a:r>
              <a:rPr lang="en-US" sz="2000" dirty="0" err="1">
                <a:solidFill>
                  <a:srgbClr val="0033CC"/>
                </a:solidFill>
              </a:rPr>
              <a:t>nạn</a:t>
            </a:r>
            <a:r>
              <a:rPr lang="en-US" sz="2000" dirty="0">
                <a:solidFill>
                  <a:srgbClr val="0033CC"/>
                </a:solidFill>
              </a:rPr>
              <a:t> </a:t>
            </a:r>
            <a:r>
              <a:rPr lang="en-US" sz="2000" dirty="0" err="1">
                <a:solidFill>
                  <a:srgbClr val="0033CC"/>
                </a:solidFill>
              </a:rPr>
              <a:t>xã</a:t>
            </a:r>
            <a:r>
              <a:rPr lang="en-US" sz="2000" dirty="0">
                <a:solidFill>
                  <a:srgbClr val="0033CC"/>
                </a:solidFill>
              </a:rPr>
              <a:t> </a:t>
            </a:r>
            <a:r>
              <a:rPr lang="en-US" sz="2000" dirty="0" err="1">
                <a:solidFill>
                  <a:srgbClr val="0033CC"/>
                </a:solidFill>
              </a:rPr>
              <a:t>hội</a:t>
            </a:r>
            <a:r>
              <a:rPr lang="en-US" sz="2000" dirty="0">
                <a:solidFill>
                  <a:srgbClr val="0033CC"/>
                </a:solidFill>
              </a:rPr>
              <a:t>; </a:t>
            </a:r>
            <a:r>
              <a:rPr lang="en-US" sz="2000" dirty="0" err="1">
                <a:solidFill>
                  <a:srgbClr val="0033CC"/>
                </a:solidFill>
              </a:rPr>
              <a:t>các</a:t>
            </a:r>
            <a:r>
              <a:rPr lang="en-US" sz="2000" dirty="0">
                <a:solidFill>
                  <a:srgbClr val="0033CC"/>
                </a:solidFill>
              </a:rPr>
              <a:t> </a:t>
            </a:r>
            <a:r>
              <a:rPr lang="en-US" sz="2000" dirty="0" err="1">
                <a:solidFill>
                  <a:srgbClr val="0033CC"/>
                </a:solidFill>
              </a:rPr>
              <a:t>thành</a:t>
            </a:r>
            <a:r>
              <a:rPr lang="en-US" sz="2000" dirty="0">
                <a:solidFill>
                  <a:srgbClr val="0033CC"/>
                </a:solidFill>
              </a:rPr>
              <a:t> </a:t>
            </a:r>
            <a:r>
              <a:rPr lang="en-US" sz="2000" dirty="0" err="1">
                <a:solidFill>
                  <a:srgbClr val="0033CC"/>
                </a:solidFill>
              </a:rPr>
              <a:t>viên</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đình</a:t>
            </a:r>
            <a:r>
              <a:rPr lang="en-US" sz="2000" dirty="0">
                <a:solidFill>
                  <a:srgbClr val="0033CC"/>
                </a:solidFill>
              </a:rPr>
              <a:t> </a:t>
            </a:r>
            <a:r>
              <a:rPr lang="en-US" sz="2000" dirty="0" err="1">
                <a:solidFill>
                  <a:srgbClr val="0033CC"/>
                </a:solidFill>
              </a:rPr>
              <a:t>đều</a:t>
            </a:r>
            <a:r>
              <a:rPr lang="en-US" sz="2000" dirty="0">
                <a:solidFill>
                  <a:srgbClr val="0033CC"/>
                </a:solidFill>
              </a:rPr>
              <a:t> </a:t>
            </a:r>
            <a:r>
              <a:rPr lang="en-US" sz="2000" dirty="0" err="1">
                <a:solidFill>
                  <a:srgbClr val="FF0000"/>
                </a:solidFill>
              </a:rPr>
              <a:t>tích</a:t>
            </a:r>
            <a:r>
              <a:rPr lang="en-US" sz="2000" dirty="0">
                <a:solidFill>
                  <a:srgbClr val="FF0000"/>
                </a:solidFill>
              </a:rPr>
              <a:t> </a:t>
            </a:r>
            <a:r>
              <a:rPr lang="en-US" sz="2000" dirty="0" err="1">
                <a:solidFill>
                  <a:srgbClr val="FF0000"/>
                </a:solidFill>
              </a:rPr>
              <a:t>cực</a:t>
            </a:r>
            <a:r>
              <a:rPr lang="en-US" sz="2000" dirty="0">
                <a:solidFill>
                  <a:srgbClr val="FF0000"/>
                </a:solidFill>
              </a:rPr>
              <a:t> </a:t>
            </a:r>
            <a:r>
              <a:rPr lang="en-US" sz="2000" dirty="0" err="1">
                <a:solidFill>
                  <a:srgbClr val="0033CC"/>
                </a:solidFill>
              </a:rPr>
              <a:t>lao</a:t>
            </a:r>
            <a:r>
              <a:rPr lang="en-US" sz="2000" dirty="0">
                <a:solidFill>
                  <a:srgbClr val="0033CC"/>
                </a:solidFill>
              </a:rPr>
              <a:t> </a:t>
            </a:r>
            <a:r>
              <a:rPr lang="en-US" sz="2000" dirty="0" err="1">
                <a:solidFill>
                  <a:srgbClr val="0033CC"/>
                </a:solidFill>
              </a:rPr>
              <a:t>động</a:t>
            </a:r>
            <a:r>
              <a:rPr lang="en-US" sz="2000" dirty="0">
                <a:solidFill>
                  <a:srgbClr val="0033CC"/>
                </a:solidFill>
              </a:rPr>
              <a:t>, </a:t>
            </a:r>
            <a:r>
              <a:rPr lang="en-US" sz="2000" dirty="0" err="1">
                <a:solidFill>
                  <a:srgbClr val="0033CC"/>
                </a:solidFill>
              </a:rPr>
              <a:t>học</a:t>
            </a:r>
            <a:r>
              <a:rPr lang="en-US" sz="2000" dirty="0">
                <a:solidFill>
                  <a:srgbClr val="0033CC"/>
                </a:solidFill>
              </a:rPr>
              <a:t> </a:t>
            </a:r>
            <a:r>
              <a:rPr lang="en-US" sz="2000" dirty="0" err="1">
                <a:solidFill>
                  <a:srgbClr val="0033CC"/>
                </a:solidFill>
              </a:rPr>
              <a:t>tập</a:t>
            </a:r>
            <a:r>
              <a:rPr lang="en-US" sz="2000" dirty="0">
                <a:solidFill>
                  <a:srgbClr val="0033CC"/>
                </a:solidFill>
              </a:rPr>
              <a:t>, </a:t>
            </a:r>
            <a:r>
              <a:rPr lang="en-US" sz="2000" dirty="0" err="1">
                <a:solidFill>
                  <a:srgbClr val="0033CC"/>
                </a:solidFill>
              </a:rPr>
              <a:t>rèn</a:t>
            </a:r>
            <a:r>
              <a:rPr lang="en-US" sz="2000" dirty="0">
                <a:solidFill>
                  <a:srgbClr val="0033CC"/>
                </a:solidFill>
              </a:rPr>
              <a:t> </a:t>
            </a:r>
            <a:r>
              <a:rPr lang="en-US" sz="2000" dirty="0" err="1">
                <a:solidFill>
                  <a:srgbClr val="0033CC"/>
                </a:solidFill>
              </a:rPr>
              <a:t>luyện</a:t>
            </a:r>
            <a:r>
              <a:rPr lang="en-US" sz="2000" dirty="0">
                <a:solidFill>
                  <a:srgbClr val="0033CC"/>
                </a:solidFill>
              </a:rPr>
              <a:t> </a:t>
            </a:r>
            <a:r>
              <a:rPr lang="en-US" sz="2000" dirty="0" err="1">
                <a:solidFill>
                  <a:srgbClr val="0033CC"/>
                </a:solidFill>
              </a:rPr>
              <a:t>để</a:t>
            </a:r>
            <a:r>
              <a:rPr lang="en-US" sz="2000" dirty="0">
                <a:solidFill>
                  <a:srgbClr val="0033CC"/>
                </a:solidFill>
              </a:rPr>
              <a:t> </a:t>
            </a:r>
            <a:r>
              <a:rPr lang="en-US" sz="2000" dirty="0" err="1">
                <a:solidFill>
                  <a:srgbClr val="0033CC"/>
                </a:solidFill>
              </a:rPr>
              <a:t>nâng</a:t>
            </a:r>
            <a:r>
              <a:rPr lang="en-US" sz="2000" dirty="0">
                <a:solidFill>
                  <a:srgbClr val="0033CC"/>
                </a:solidFill>
              </a:rPr>
              <a:t> </a:t>
            </a:r>
            <a:r>
              <a:rPr lang="en-US" sz="2000" dirty="0" err="1">
                <a:solidFill>
                  <a:srgbClr val="0033CC"/>
                </a:solidFill>
              </a:rPr>
              <a:t>cao</a:t>
            </a:r>
            <a:r>
              <a:rPr lang="en-US" sz="2000" dirty="0">
                <a:solidFill>
                  <a:srgbClr val="0033CC"/>
                </a:solidFill>
              </a:rPr>
              <a:t> </a:t>
            </a:r>
            <a:r>
              <a:rPr lang="en-US" sz="2000" dirty="0" err="1">
                <a:solidFill>
                  <a:srgbClr val="0033CC"/>
                </a:solidFill>
              </a:rPr>
              <a:t>trình</a:t>
            </a:r>
            <a:r>
              <a:rPr lang="en-US" sz="2000" dirty="0">
                <a:solidFill>
                  <a:srgbClr val="0033CC"/>
                </a:solidFill>
              </a:rPr>
              <a:t> </a:t>
            </a:r>
            <a:r>
              <a:rPr lang="en-US" sz="2000" dirty="0" err="1">
                <a:solidFill>
                  <a:srgbClr val="0033CC"/>
                </a:solidFill>
              </a:rPr>
              <a:t>độ</a:t>
            </a:r>
            <a:r>
              <a:rPr lang="en-US" sz="2000" dirty="0">
                <a:solidFill>
                  <a:srgbClr val="0033CC"/>
                </a:solidFill>
              </a:rPr>
              <a:t>, </a:t>
            </a:r>
            <a:r>
              <a:rPr lang="en-US" sz="2000" dirty="0" err="1">
                <a:solidFill>
                  <a:srgbClr val="0033CC"/>
                </a:solidFill>
              </a:rPr>
              <a:t>chăm</a:t>
            </a:r>
            <a:r>
              <a:rPr lang="en-US" sz="2000" dirty="0">
                <a:solidFill>
                  <a:srgbClr val="0033CC"/>
                </a:solidFill>
              </a:rPr>
              <a:t> </a:t>
            </a:r>
            <a:r>
              <a:rPr lang="en-US" sz="2000" dirty="0" err="1">
                <a:solidFill>
                  <a:srgbClr val="0033CC"/>
                </a:solidFill>
              </a:rPr>
              <a:t>sóc</a:t>
            </a:r>
            <a:r>
              <a:rPr lang="en-US" sz="2000" dirty="0">
                <a:solidFill>
                  <a:srgbClr val="0033CC"/>
                </a:solidFill>
              </a:rPr>
              <a:t> </a:t>
            </a:r>
            <a:r>
              <a:rPr lang="en-US" sz="2000" dirty="0" err="1">
                <a:solidFill>
                  <a:srgbClr val="0033CC"/>
                </a:solidFill>
              </a:rPr>
              <a:t>sức</a:t>
            </a:r>
            <a:r>
              <a:rPr lang="en-US" sz="2000" dirty="0">
                <a:solidFill>
                  <a:srgbClr val="0033CC"/>
                </a:solidFill>
              </a:rPr>
              <a:t> </a:t>
            </a:r>
            <a:r>
              <a:rPr lang="en-US" sz="2000" dirty="0" err="1">
                <a:solidFill>
                  <a:srgbClr val="0033CC"/>
                </a:solidFill>
              </a:rPr>
              <a:t>khỏe</a:t>
            </a:r>
            <a:r>
              <a:rPr lang="en-US" sz="2000" dirty="0">
                <a:solidFill>
                  <a:srgbClr val="0033CC"/>
                </a:solidFill>
              </a:rPr>
              <a:t>, </a:t>
            </a:r>
            <a:r>
              <a:rPr lang="en-US" sz="2000" dirty="0" err="1">
                <a:solidFill>
                  <a:srgbClr val="0033CC"/>
                </a:solidFill>
              </a:rPr>
              <a:t>kế</a:t>
            </a:r>
            <a:r>
              <a:rPr lang="en-US" sz="2000" dirty="0">
                <a:solidFill>
                  <a:srgbClr val="0033CC"/>
                </a:solidFill>
              </a:rPr>
              <a:t> </a:t>
            </a:r>
            <a:r>
              <a:rPr lang="en-US" sz="2000" dirty="0" err="1">
                <a:solidFill>
                  <a:srgbClr val="0033CC"/>
                </a:solidFill>
              </a:rPr>
              <a:t>hoạch</a:t>
            </a:r>
            <a:r>
              <a:rPr lang="en-US" sz="2000" dirty="0">
                <a:solidFill>
                  <a:srgbClr val="0033CC"/>
                </a:solidFill>
              </a:rPr>
              <a:t> </a:t>
            </a:r>
            <a:r>
              <a:rPr lang="en-US" sz="2000" dirty="0" err="1">
                <a:solidFill>
                  <a:srgbClr val="0033CC"/>
                </a:solidFill>
              </a:rPr>
              <a:t>hóa</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đình</a:t>
            </a:r>
            <a:r>
              <a:rPr lang="en-US" sz="2000" dirty="0">
                <a:solidFill>
                  <a:srgbClr val="0033CC"/>
                </a:solidFill>
              </a:rPr>
              <a:t>.</a:t>
            </a:r>
            <a:br>
              <a:rPr lang="en-US" sz="2000" dirty="0">
                <a:solidFill>
                  <a:srgbClr val="0033CC"/>
                </a:solidFill>
              </a:rPr>
            </a:br>
            <a:endParaRPr lang="en-US" sz="2000" dirty="0">
              <a:solidFill>
                <a:srgbClr val="0033CC"/>
              </a:solidFill>
            </a:endParaRPr>
          </a:p>
        </p:txBody>
      </p:sp>
      <p:sp>
        <p:nvSpPr>
          <p:cNvPr id="11" name="Rectangle 10"/>
          <p:cNvSpPr/>
          <p:nvPr/>
        </p:nvSpPr>
        <p:spPr>
          <a:xfrm>
            <a:off x="2369127" y="4519648"/>
            <a:ext cx="4438997" cy="223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FF0000"/>
                </a:solidFill>
              </a:rPr>
              <a:t>CHƯA </a:t>
            </a:r>
            <a:r>
              <a:rPr lang="en-US" sz="2000" b="1" dirty="0">
                <a:solidFill>
                  <a:srgbClr val="0033CC"/>
                </a:solidFill>
              </a:rPr>
              <a:t>Gia </a:t>
            </a:r>
            <a:r>
              <a:rPr lang="en-US" sz="2000" b="1" dirty="0" err="1">
                <a:solidFill>
                  <a:srgbClr val="0033CC"/>
                </a:solidFill>
              </a:rPr>
              <a:t>đình</a:t>
            </a:r>
            <a:r>
              <a:rPr lang="en-US" sz="2000" b="1" dirty="0">
                <a:solidFill>
                  <a:srgbClr val="0033CC"/>
                </a:solidFill>
              </a:rPr>
              <a:t> </a:t>
            </a:r>
            <a:r>
              <a:rPr lang="en-US" sz="2000" b="1" dirty="0" err="1">
                <a:solidFill>
                  <a:srgbClr val="0033CC"/>
                </a:solidFill>
              </a:rPr>
              <a:t>hạnh</a:t>
            </a:r>
            <a:r>
              <a:rPr lang="en-US" sz="2000" b="1" dirty="0">
                <a:solidFill>
                  <a:srgbClr val="0033CC"/>
                </a:solidFill>
              </a:rPr>
              <a:t> </a:t>
            </a:r>
            <a:r>
              <a:rPr lang="en-US" sz="2000" b="1" dirty="0" err="1">
                <a:solidFill>
                  <a:srgbClr val="0033CC"/>
                </a:solidFill>
              </a:rPr>
              <a:t>phúc</a:t>
            </a:r>
            <a:endParaRPr lang="en-US" sz="2000" b="1" dirty="0">
              <a:solidFill>
                <a:srgbClr val="0033CC"/>
              </a:solidFill>
            </a:endParaRPr>
          </a:p>
          <a:p>
            <a:pPr algn="just"/>
            <a:r>
              <a:rPr lang="en-US" sz="2000" dirty="0" err="1">
                <a:solidFill>
                  <a:srgbClr val="0033CC"/>
                </a:solidFill>
              </a:rPr>
              <a:t>Mọi</a:t>
            </a:r>
            <a:r>
              <a:rPr lang="en-US" sz="2000" dirty="0">
                <a:solidFill>
                  <a:srgbClr val="0033CC"/>
                </a:solidFill>
              </a:rPr>
              <a:t> </a:t>
            </a:r>
            <a:r>
              <a:rPr lang="en-US" sz="2000" dirty="0" err="1">
                <a:solidFill>
                  <a:srgbClr val="0033CC"/>
                </a:solidFill>
              </a:rPr>
              <a:t>thành</a:t>
            </a:r>
            <a:r>
              <a:rPr lang="en-US" sz="2000" dirty="0">
                <a:solidFill>
                  <a:srgbClr val="0033CC"/>
                </a:solidFill>
              </a:rPr>
              <a:t> </a:t>
            </a:r>
            <a:r>
              <a:rPr lang="en-US" sz="2000" dirty="0" err="1">
                <a:solidFill>
                  <a:srgbClr val="0033CC"/>
                </a:solidFill>
              </a:rPr>
              <a:t>viên</a:t>
            </a:r>
            <a:r>
              <a:rPr lang="en-US" sz="2000" dirty="0">
                <a:solidFill>
                  <a:srgbClr val="0033CC"/>
                </a:solidFill>
              </a:rPr>
              <a:t> </a:t>
            </a:r>
            <a:r>
              <a:rPr lang="en-US" sz="2000" dirty="0" err="1">
                <a:solidFill>
                  <a:srgbClr val="0033CC"/>
                </a:solidFill>
              </a:rPr>
              <a:t>trong</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đình</a:t>
            </a:r>
            <a:r>
              <a:rPr lang="en-US" sz="2000" dirty="0">
                <a:solidFill>
                  <a:srgbClr val="0033CC"/>
                </a:solidFill>
              </a:rPr>
              <a:t> </a:t>
            </a:r>
            <a:r>
              <a:rPr lang="en-US" sz="2000" dirty="0" err="1">
                <a:solidFill>
                  <a:srgbClr val="0033CC"/>
                </a:solidFill>
              </a:rPr>
              <a:t>đoàn</a:t>
            </a:r>
            <a:r>
              <a:rPr lang="en-US" sz="2000" dirty="0">
                <a:solidFill>
                  <a:srgbClr val="0033CC"/>
                </a:solidFill>
              </a:rPr>
              <a:t> </a:t>
            </a:r>
            <a:r>
              <a:rPr lang="en-US" sz="2000" dirty="0" err="1">
                <a:solidFill>
                  <a:srgbClr val="0033CC"/>
                </a:solidFill>
              </a:rPr>
              <a:t>kết</a:t>
            </a:r>
            <a:r>
              <a:rPr lang="en-US" sz="2000" dirty="0">
                <a:solidFill>
                  <a:srgbClr val="0033CC"/>
                </a:solidFill>
              </a:rPr>
              <a:t>, </a:t>
            </a:r>
            <a:r>
              <a:rPr lang="en-US" sz="2000" dirty="0" err="1">
                <a:solidFill>
                  <a:srgbClr val="0033CC"/>
                </a:solidFill>
              </a:rPr>
              <a:t>thương</a:t>
            </a:r>
            <a:r>
              <a:rPr lang="en-US" sz="2000" dirty="0">
                <a:solidFill>
                  <a:srgbClr val="0033CC"/>
                </a:solidFill>
              </a:rPr>
              <a:t> </a:t>
            </a:r>
            <a:r>
              <a:rPr lang="en-US" sz="2000" dirty="0" err="1">
                <a:solidFill>
                  <a:srgbClr val="0033CC"/>
                </a:solidFill>
              </a:rPr>
              <a:t>yêu</a:t>
            </a:r>
            <a:r>
              <a:rPr lang="en-US" sz="2000" dirty="0">
                <a:solidFill>
                  <a:srgbClr val="0033CC"/>
                </a:solidFill>
              </a:rPr>
              <a:t>, </a:t>
            </a:r>
            <a:r>
              <a:rPr lang="en-US" sz="2000" dirty="0" err="1">
                <a:solidFill>
                  <a:srgbClr val="0033CC"/>
                </a:solidFill>
              </a:rPr>
              <a:t>tôn</a:t>
            </a:r>
            <a:r>
              <a:rPr lang="en-US" sz="2000" dirty="0">
                <a:solidFill>
                  <a:srgbClr val="0033CC"/>
                </a:solidFill>
              </a:rPr>
              <a:t> </a:t>
            </a:r>
            <a:r>
              <a:rPr lang="en-US" sz="2000" dirty="0" err="1">
                <a:solidFill>
                  <a:srgbClr val="0033CC"/>
                </a:solidFill>
              </a:rPr>
              <a:t>trọng</a:t>
            </a:r>
            <a:r>
              <a:rPr lang="en-US" sz="2000" dirty="0">
                <a:solidFill>
                  <a:srgbClr val="0033CC"/>
                </a:solidFill>
              </a:rPr>
              <a:t> </a:t>
            </a:r>
            <a:r>
              <a:rPr lang="en-US" sz="2000" dirty="0" err="1">
                <a:solidFill>
                  <a:srgbClr val="0033CC"/>
                </a:solidFill>
              </a:rPr>
              <a:t>nhau</a:t>
            </a:r>
            <a:r>
              <a:rPr lang="en-US" sz="2000" dirty="0">
                <a:solidFill>
                  <a:srgbClr val="0033CC"/>
                </a:solidFill>
              </a:rPr>
              <a:t>; </a:t>
            </a:r>
            <a:r>
              <a:rPr lang="en-US" sz="2000" dirty="0" err="1">
                <a:solidFill>
                  <a:srgbClr val="FF0000"/>
                </a:solidFill>
              </a:rPr>
              <a:t>đạt</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nguyện</a:t>
            </a:r>
            <a:r>
              <a:rPr lang="en-US" sz="2000" dirty="0">
                <a:solidFill>
                  <a:srgbClr val="FF0000"/>
                </a:solidFill>
              </a:rPr>
              <a:t>, </a:t>
            </a:r>
            <a:r>
              <a:rPr lang="en-US" sz="2000" dirty="0" err="1">
                <a:solidFill>
                  <a:srgbClr val="FF0000"/>
                </a:solidFill>
              </a:rPr>
              <a:t>hài</a:t>
            </a:r>
            <a:r>
              <a:rPr lang="en-US" sz="2000" dirty="0">
                <a:solidFill>
                  <a:srgbClr val="FF0000"/>
                </a:solidFill>
              </a:rPr>
              <a:t> </a:t>
            </a:r>
            <a:r>
              <a:rPr lang="en-US" sz="2000" dirty="0" err="1">
                <a:solidFill>
                  <a:srgbClr val="FF0000"/>
                </a:solidFill>
              </a:rPr>
              <a:t>lòng</a:t>
            </a:r>
            <a:r>
              <a:rPr lang="en-US" sz="2000" dirty="0">
                <a:solidFill>
                  <a:srgbClr val="FF0000"/>
                </a:solidFill>
              </a:rPr>
              <a:t> </a:t>
            </a:r>
            <a:r>
              <a:rPr lang="en-US" sz="2000" dirty="0" err="1">
                <a:solidFill>
                  <a:srgbClr val="FF0000"/>
                </a:solidFill>
              </a:rPr>
              <a:t>với</a:t>
            </a:r>
            <a:r>
              <a:rPr lang="en-US" sz="2000" dirty="0">
                <a:solidFill>
                  <a:srgbClr val="FF0000"/>
                </a:solidFill>
              </a:rPr>
              <a:t> </a:t>
            </a:r>
            <a:r>
              <a:rPr lang="en-US" sz="2000" dirty="0" err="1">
                <a:solidFill>
                  <a:srgbClr val="FF0000"/>
                </a:solidFill>
              </a:rPr>
              <a:t>cuộc</a:t>
            </a:r>
            <a:r>
              <a:rPr lang="en-US" sz="2000" dirty="0">
                <a:solidFill>
                  <a:srgbClr val="FF0000"/>
                </a:solidFill>
              </a:rPr>
              <a:t> </a:t>
            </a:r>
            <a:r>
              <a:rPr lang="en-US" sz="2000" dirty="0" err="1">
                <a:solidFill>
                  <a:srgbClr val="FF0000"/>
                </a:solidFill>
              </a:rPr>
              <a:t>sống</a:t>
            </a:r>
            <a:r>
              <a:rPr lang="en-US" sz="2000" dirty="0">
                <a:solidFill>
                  <a:srgbClr val="FF0000"/>
                </a:solidFill>
              </a:rPr>
              <a:t>.</a:t>
            </a:r>
            <a:r>
              <a:rPr lang="en-US" sz="2000" dirty="0">
                <a:solidFill>
                  <a:srgbClr val="0033CC"/>
                </a:solidFill>
              </a:rPr>
              <a:t> </a:t>
            </a:r>
            <a:r>
              <a:rPr lang="en-US" sz="2000" dirty="0" err="1">
                <a:solidFill>
                  <a:srgbClr val="0033CC"/>
                </a:solidFill>
              </a:rPr>
              <a:t>Khi</a:t>
            </a:r>
            <a:r>
              <a:rPr lang="en-US" sz="2000" dirty="0">
                <a:solidFill>
                  <a:srgbClr val="0033CC"/>
                </a:solidFill>
              </a:rPr>
              <a:t> </a:t>
            </a:r>
            <a:r>
              <a:rPr lang="en-US" sz="2000" dirty="0" err="1">
                <a:solidFill>
                  <a:srgbClr val="0033CC"/>
                </a:solidFill>
              </a:rPr>
              <a:t>cả</a:t>
            </a:r>
            <a:r>
              <a:rPr lang="en-US" sz="2000" dirty="0">
                <a:solidFill>
                  <a:srgbClr val="0033CC"/>
                </a:solidFill>
              </a:rPr>
              <a:t> </a:t>
            </a:r>
            <a:r>
              <a:rPr lang="en-US" sz="2000" dirty="0" err="1">
                <a:solidFill>
                  <a:srgbClr val="0033CC"/>
                </a:solidFill>
              </a:rPr>
              <a:t>ba</a:t>
            </a:r>
            <a:r>
              <a:rPr lang="en-US" sz="2000" dirty="0">
                <a:solidFill>
                  <a:srgbClr val="0033CC"/>
                </a:solidFill>
              </a:rPr>
              <a:t> </a:t>
            </a:r>
            <a:r>
              <a:rPr lang="en-US" sz="2000" dirty="0" err="1">
                <a:solidFill>
                  <a:srgbClr val="0033CC"/>
                </a:solidFill>
              </a:rPr>
              <a:t>tiêu</a:t>
            </a:r>
            <a:r>
              <a:rPr lang="en-US" sz="2000" dirty="0">
                <a:solidFill>
                  <a:srgbClr val="0033CC"/>
                </a:solidFill>
              </a:rPr>
              <a:t> </a:t>
            </a:r>
            <a:r>
              <a:rPr lang="en-US" sz="2000" dirty="0" err="1">
                <a:solidFill>
                  <a:srgbClr val="0033CC"/>
                </a:solidFill>
              </a:rPr>
              <a:t>chí</a:t>
            </a:r>
            <a:r>
              <a:rPr lang="en-US" sz="2000" dirty="0">
                <a:solidFill>
                  <a:srgbClr val="0033CC"/>
                </a:solidFill>
              </a:rPr>
              <a:t>: No </a:t>
            </a:r>
            <a:r>
              <a:rPr lang="en-US" sz="2000" dirty="0" err="1">
                <a:solidFill>
                  <a:srgbClr val="0033CC"/>
                </a:solidFill>
              </a:rPr>
              <a:t>ấm</a:t>
            </a:r>
            <a:r>
              <a:rPr lang="en-US" sz="2000" dirty="0">
                <a:solidFill>
                  <a:srgbClr val="0033CC"/>
                </a:solidFill>
              </a:rPr>
              <a:t>, </a:t>
            </a:r>
            <a:r>
              <a:rPr lang="en-US" sz="2000" dirty="0" err="1">
                <a:solidFill>
                  <a:srgbClr val="0033CC"/>
                </a:solidFill>
              </a:rPr>
              <a:t>bình</a:t>
            </a:r>
            <a:r>
              <a:rPr lang="en-US" sz="2000" dirty="0">
                <a:solidFill>
                  <a:srgbClr val="0033CC"/>
                </a:solidFill>
              </a:rPr>
              <a:t> </a:t>
            </a:r>
            <a:r>
              <a:rPr lang="en-US" sz="2000" dirty="0" err="1">
                <a:solidFill>
                  <a:srgbClr val="0033CC"/>
                </a:solidFill>
              </a:rPr>
              <a:t>đẳng</a:t>
            </a:r>
            <a:r>
              <a:rPr lang="en-US" sz="2000" dirty="0">
                <a:solidFill>
                  <a:srgbClr val="0033CC"/>
                </a:solidFill>
              </a:rPr>
              <a:t>, </a:t>
            </a:r>
            <a:r>
              <a:rPr lang="en-US" sz="2000" dirty="0" err="1">
                <a:solidFill>
                  <a:srgbClr val="0033CC"/>
                </a:solidFill>
              </a:rPr>
              <a:t>tiến</a:t>
            </a:r>
            <a:r>
              <a:rPr lang="en-US" sz="2000" dirty="0">
                <a:solidFill>
                  <a:srgbClr val="0033CC"/>
                </a:solidFill>
              </a:rPr>
              <a:t> </a:t>
            </a:r>
            <a:r>
              <a:rPr lang="en-US" sz="2000" dirty="0" err="1">
                <a:solidFill>
                  <a:srgbClr val="0033CC"/>
                </a:solidFill>
              </a:rPr>
              <a:t>bộ</a:t>
            </a:r>
            <a:r>
              <a:rPr lang="en-US" sz="2000" dirty="0">
                <a:solidFill>
                  <a:srgbClr val="0033CC"/>
                </a:solidFill>
              </a:rPr>
              <a:t> </a:t>
            </a:r>
            <a:r>
              <a:rPr lang="en-US" sz="2000" dirty="0" err="1">
                <a:solidFill>
                  <a:srgbClr val="0033CC"/>
                </a:solidFill>
              </a:rPr>
              <a:t>thì</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đình</a:t>
            </a:r>
            <a:r>
              <a:rPr lang="en-US" sz="2000" dirty="0">
                <a:solidFill>
                  <a:srgbClr val="0033CC"/>
                </a:solidFill>
              </a:rPr>
              <a:t> </a:t>
            </a:r>
            <a:r>
              <a:rPr lang="en-US" sz="2000" dirty="0" err="1">
                <a:solidFill>
                  <a:srgbClr val="0033CC"/>
                </a:solidFill>
              </a:rPr>
              <a:t>trở</a:t>
            </a:r>
            <a:r>
              <a:rPr lang="en-US" sz="2000" dirty="0">
                <a:solidFill>
                  <a:srgbClr val="0033CC"/>
                </a:solidFill>
              </a:rPr>
              <a:t> </a:t>
            </a:r>
            <a:r>
              <a:rPr lang="en-US" sz="2000" dirty="0" err="1">
                <a:solidFill>
                  <a:srgbClr val="0033CC"/>
                </a:solidFill>
              </a:rPr>
              <a:t>thành</a:t>
            </a:r>
            <a:r>
              <a:rPr lang="en-US" sz="2000" dirty="0">
                <a:solidFill>
                  <a:srgbClr val="0033CC"/>
                </a:solidFill>
              </a:rPr>
              <a:t> </a:t>
            </a:r>
            <a:r>
              <a:rPr lang="en-US" sz="2000" dirty="0" err="1">
                <a:solidFill>
                  <a:srgbClr val="0033CC"/>
                </a:solidFill>
              </a:rPr>
              <a:t>tổ</a:t>
            </a:r>
            <a:r>
              <a:rPr lang="en-US" sz="2000" dirty="0">
                <a:solidFill>
                  <a:srgbClr val="0033CC"/>
                </a:solidFill>
              </a:rPr>
              <a:t> </a:t>
            </a:r>
            <a:r>
              <a:rPr lang="en-US" sz="2000" dirty="0" err="1">
                <a:solidFill>
                  <a:srgbClr val="0033CC"/>
                </a:solidFill>
              </a:rPr>
              <a:t>ấm</a:t>
            </a:r>
            <a:r>
              <a:rPr lang="en-US" sz="2000" dirty="0">
                <a:solidFill>
                  <a:srgbClr val="0033CC"/>
                </a:solidFill>
              </a:rPr>
              <a:t> </a:t>
            </a:r>
            <a:r>
              <a:rPr lang="en-US" sz="2000" dirty="0" err="1">
                <a:solidFill>
                  <a:srgbClr val="0033CC"/>
                </a:solidFill>
              </a:rPr>
              <a:t>hạnh</a:t>
            </a:r>
            <a:r>
              <a:rPr lang="en-US" sz="2000" dirty="0">
                <a:solidFill>
                  <a:srgbClr val="0033CC"/>
                </a:solidFill>
              </a:rPr>
              <a:t> </a:t>
            </a:r>
            <a:r>
              <a:rPr lang="en-US" sz="2000" dirty="0" err="1">
                <a:solidFill>
                  <a:srgbClr val="0033CC"/>
                </a:solidFill>
              </a:rPr>
              <a:t>phúc</a:t>
            </a:r>
            <a:r>
              <a:rPr lang="en-US" sz="2000" dirty="0">
                <a:solidFill>
                  <a:srgbClr val="0033CC"/>
                </a:solidFill>
              </a:rPr>
              <a:t>.</a:t>
            </a:r>
            <a:br>
              <a:rPr lang="en-US" sz="2000" dirty="0">
                <a:solidFill>
                  <a:srgbClr val="0033CC"/>
                </a:solidFill>
              </a:rPr>
            </a:br>
            <a:endParaRPr lang="en-US" sz="2000" dirty="0">
              <a:solidFill>
                <a:srgbClr val="0033CC"/>
              </a:solidFill>
            </a:endParaRPr>
          </a:p>
        </p:txBody>
      </p:sp>
      <p:sp>
        <p:nvSpPr>
          <p:cNvPr id="12" name="Rectangle 11"/>
          <p:cNvSpPr/>
          <p:nvPr/>
        </p:nvSpPr>
        <p:spPr>
          <a:xfrm>
            <a:off x="7024255" y="4519647"/>
            <a:ext cx="4438997" cy="22385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FF0000"/>
                </a:solidFill>
              </a:rPr>
              <a:t>CHƯA</a:t>
            </a:r>
            <a:r>
              <a:rPr lang="en-US" sz="2000" b="1" dirty="0">
                <a:solidFill>
                  <a:srgbClr val="0033CC"/>
                </a:solidFill>
              </a:rPr>
              <a:t> Gia </a:t>
            </a:r>
            <a:r>
              <a:rPr lang="en-US" sz="2000" b="1" dirty="0" err="1">
                <a:solidFill>
                  <a:srgbClr val="0033CC"/>
                </a:solidFill>
              </a:rPr>
              <a:t>đình</a:t>
            </a:r>
            <a:r>
              <a:rPr lang="en-US" sz="2000" b="1" dirty="0">
                <a:solidFill>
                  <a:srgbClr val="0033CC"/>
                </a:solidFill>
              </a:rPr>
              <a:t> </a:t>
            </a:r>
            <a:r>
              <a:rPr lang="en-US" sz="2000" b="1" dirty="0" err="1">
                <a:solidFill>
                  <a:srgbClr val="0033CC"/>
                </a:solidFill>
              </a:rPr>
              <a:t>bền</a:t>
            </a:r>
            <a:r>
              <a:rPr lang="en-US" sz="2000" b="1" dirty="0">
                <a:solidFill>
                  <a:srgbClr val="0033CC"/>
                </a:solidFill>
              </a:rPr>
              <a:t> </a:t>
            </a:r>
            <a:r>
              <a:rPr lang="en-US" sz="2000" b="1" dirty="0" err="1">
                <a:solidFill>
                  <a:srgbClr val="0033CC"/>
                </a:solidFill>
              </a:rPr>
              <a:t>vững</a:t>
            </a:r>
            <a:endParaRPr lang="en-US" sz="2000" b="1" dirty="0">
              <a:solidFill>
                <a:srgbClr val="0033CC"/>
              </a:solidFill>
            </a:endParaRPr>
          </a:p>
          <a:p>
            <a:pPr algn="just"/>
            <a:r>
              <a:rPr lang="en-US" sz="2000" dirty="0" err="1">
                <a:solidFill>
                  <a:srgbClr val="0033CC"/>
                </a:solidFill>
              </a:rPr>
              <a:t>Là</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đình</a:t>
            </a:r>
            <a:r>
              <a:rPr lang="en-US" sz="2000" dirty="0">
                <a:solidFill>
                  <a:srgbClr val="0033CC"/>
                </a:solidFill>
              </a:rPr>
              <a:t> </a:t>
            </a:r>
            <a:r>
              <a:rPr lang="en-US" sz="2000" dirty="0" err="1">
                <a:solidFill>
                  <a:srgbClr val="0033CC"/>
                </a:solidFill>
              </a:rPr>
              <a:t>luôn</a:t>
            </a:r>
            <a:r>
              <a:rPr lang="en-US" sz="2000" dirty="0">
                <a:solidFill>
                  <a:srgbClr val="0033CC"/>
                </a:solidFill>
              </a:rPr>
              <a:t> </a:t>
            </a:r>
            <a:r>
              <a:rPr lang="en-US" sz="2000" dirty="0" err="1">
                <a:solidFill>
                  <a:srgbClr val="0033CC"/>
                </a:solidFill>
              </a:rPr>
              <a:t>đạt</a:t>
            </a:r>
            <a:r>
              <a:rPr lang="en-US" sz="2000" dirty="0">
                <a:solidFill>
                  <a:srgbClr val="0033CC"/>
                </a:solidFill>
              </a:rPr>
              <a:t> </a:t>
            </a:r>
            <a:r>
              <a:rPr lang="en-US" sz="2000" dirty="0" err="1">
                <a:solidFill>
                  <a:srgbClr val="0033CC"/>
                </a:solidFill>
              </a:rPr>
              <a:t>được</a:t>
            </a:r>
            <a:r>
              <a:rPr lang="en-US" sz="2000" dirty="0">
                <a:solidFill>
                  <a:srgbClr val="0033CC"/>
                </a:solidFill>
              </a:rPr>
              <a:t> </a:t>
            </a:r>
            <a:r>
              <a:rPr lang="en-US" sz="2000" dirty="0" err="1">
                <a:solidFill>
                  <a:srgbClr val="0033CC"/>
                </a:solidFill>
              </a:rPr>
              <a:t>các</a:t>
            </a:r>
            <a:r>
              <a:rPr lang="en-US" sz="2000" dirty="0">
                <a:solidFill>
                  <a:srgbClr val="0033CC"/>
                </a:solidFill>
              </a:rPr>
              <a:t> </a:t>
            </a:r>
            <a:r>
              <a:rPr lang="en-US" sz="2000" dirty="0" err="1">
                <a:solidFill>
                  <a:srgbClr val="0033CC"/>
                </a:solidFill>
              </a:rPr>
              <a:t>tiêu</a:t>
            </a:r>
            <a:r>
              <a:rPr lang="en-US" sz="2000" dirty="0">
                <a:solidFill>
                  <a:srgbClr val="0033CC"/>
                </a:solidFill>
              </a:rPr>
              <a:t> </a:t>
            </a:r>
            <a:r>
              <a:rPr lang="en-US" sz="2000" dirty="0" err="1">
                <a:solidFill>
                  <a:srgbClr val="0033CC"/>
                </a:solidFill>
              </a:rPr>
              <a:t>chí</a:t>
            </a:r>
            <a:r>
              <a:rPr lang="en-US" sz="2000" dirty="0">
                <a:solidFill>
                  <a:srgbClr val="0033CC"/>
                </a:solidFill>
              </a:rPr>
              <a:t> </a:t>
            </a:r>
            <a:r>
              <a:rPr lang="en-US" sz="2000" dirty="0" err="1">
                <a:solidFill>
                  <a:srgbClr val="0033CC"/>
                </a:solidFill>
              </a:rPr>
              <a:t>về</a:t>
            </a:r>
            <a:r>
              <a:rPr lang="en-US" sz="2000" dirty="0">
                <a:solidFill>
                  <a:srgbClr val="0033CC"/>
                </a:solidFill>
              </a:rPr>
              <a:t> no </a:t>
            </a:r>
            <a:r>
              <a:rPr lang="en-US" sz="2000" dirty="0" err="1">
                <a:solidFill>
                  <a:srgbClr val="0033CC"/>
                </a:solidFill>
              </a:rPr>
              <a:t>ấm</a:t>
            </a:r>
            <a:r>
              <a:rPr lang="en-US" sz="2000" dirty="0">
                <a:solidFill>
                  <a:srgbClr val="0033CC"/>
                </a:solidFill>
              </a:rPr>
              <a:t>, </a:t>
            </a:r>
            <a:r>
              <a:rPr lang="en-US" sz="2000" dirty="0" err="1">
                <a:solidFill>
                  <a:srgbClr val="0033CC"/>
                </a:solidFill>
              </a:rPr>
              <a:t>bình</a:t>
            </a:r>
            <a:r>
              <a:rPr lang="en-US" sz="2000" dirty="0">
                <a:solidFill>
                  <a:srgbClr val="0033CC"/>
                </a:solidFill>
              </a:rPr>
              <a:t> </a:t>
            </a:r>
            <a:r>
              <a:rPr lang="en-US" sz="2000" dirty="0" err="1">
                <a:solidFill>
                  <a:srgbClr val="0033CC"/>
                </a:solidFill>
              </a:rPr>
              <a:t>đẳng</a:t>
            </a:r>
            <a:r>
              <a:rPr lang="en-US" sz="2000" dirty="0">
                <a:solidFill>
                  <a:srgbClr val="0033CC"/>
                </a:solidFill>
              </a:rPr>
              <a:t>, </a:t>
            </a:r>
            <a:r>
              <a:rPr lang="en-US" sz="2000" dirty="0" err="1">
                <a:solidFill>
                  <a:srgbClr val="0033CC"/>
                </a:solidFill>
              </a:rPr>
              <a:t>tiến</a:t>
            </a:r>
            <a:r>
              <a:rPr lang="en-US" sz="2000" dirty="0">
                <a:solidFill>
                  <a:srgbClr val="0033CC"/>
                </a:solidFill>
              </a:rPr>
              <a:t> </a:t>
            </a:r>
            <a:r>
              <a:rPr lang="en-US" sz="2000" dirty="0" err="1">
                <a:solidFill>
                  <a:srgbClr val="0033CC"/>
                </a:solidFill>
              </a:rPr>
              <a:t>bộ</a:t>
            </a:r>
            <a:r>
              <a:rPr lang="en-US" sz="2000" dirty="0">
                <a:solidFill>
                  <a:srgbClr val="0033CC"/>
                </a:solidFill>
              </a:rPr>
              <a:t>, </a:t>
            </a:r>
            <a:r>
              <a:rPr lang="en-US" sz="2000" dirty="0" err="1">
                <a:solidFill>
                  <a:srgbClr val="0033CC"/>
                </a:solidFill>
              </a:rPr>
              <a:t>hạnh</a:t>
            </a:r>
            <a:r>
              <a:rPr lang="en-US" sz="2000" dirty="0">
                <a:solidFill>
                  <a:srgbClr val="0033CC"/>
                </a:solidFill>
              </a:rPr>
              <a:t> </a:t>
            </a:r>
            <a:r>
              <a:rPr lang="en-US" sz="2000" dirty="0" err="1">
                <a:solidFill>
                  <a:srgbClr val="0033CC"/>
                </a:solidFill>
              </a:rPr>
              <a:t>phúc</a:t>
            </a:r>
            <a:r>
              <a:rPr lang="en-US" sz="2000" dirty="0">
                <a:solidFill>
                  <a:srgbClr val="0033CC"/>
                </a:solidFill>
              </a:rPr>
              <a:t>; </a:t>
            </a:r>
            <a:r>
              <a:rPr lang="en-US" sz="2000" dirty="0" err="1">
                <a:solidFill>
                  <a:srgbClr val="FF0000"/>
                </a:solidFill>
              </a:rPr>
              <a:t>có</a:t>
            </a:r>
            <a:r>
              <a:rPr lang="en-US" sz="2000" dirty="0">
                <a:solidFill>
                  <a:srgbClr val="FF0000"/>
                </a:solidFill>
              </a:rPr>
              <a:t> </a:t>
            </a:r>
            <a:r>
              <a:rPr lang="en-US" sz="2000" dirty="0" err="1">
                <a:solidFill>
                  <a:srgbClr val="FF0000"/>
                </a:solidFill>
              </a:rPr>
              <a:t>sự</a:t>
            </a:r>
            <a:r>
              <a:rPr lang="en-US" sz="2000" dirty="0">
                <a:solidFill>
                  <a:srgbClr val="FF0000"/>
                </a:solidFill>
              </a:rPr>
              <a:t> </a:t>
            </a:r>
            <a:r>
              <a:rPr lang="en-US" sz="2000" dirty="0" err="1">
                <a:solidFill>
                  <a:srgbClr val="FF0000"/>
                </a:solidFill>
              </a:rPr>
              <a:t>phát</a:t>
            </a:r>
            <a:r>
              <a:rPr lang="en-US" sz="2000" dirty="0">
                <a:solidFill>
                  <a:srgbClr val="FF0000"/>
                </a:solidFill>
              </a:rPr>
              <a:t> </a:t>
            </a:r>
            <a:r>
              <a:rPr lang="en-US" sz="2000" dirty="0" err="1">
                <a:solidFill>
                  <a:srgbClr val="FF0000"/>
                </a:solidFill>
              </a:rPr>
              <a:t>triển</a:t>
            </a:r>
            <a:r>
              <a:rPr lang="en-US" sz="2000" dirty="0">
                <a:solidFill>
                  <a:srgbClr val="FF0000"/>
                </a:solidFill>
              </a:rPr>
              <a:t> </a:t>
            </a:r>
            <a:r>
              <a:rPr lang="en-US" sz="2000" dirty="0" err="1">
                <a:solidFill>
                  <a:srgbClr val="FF0000"/>
                </a:solidFill>
              </a:rPr>
              <a:t>ổn</a:t>
            </a:r>
            <a:r>
              <a:rPr lang="en-US" sz="2000" dirty="0">
                <a:solidFill>
                  <a:srgbClr val="FF0000"/>
                </a:solidFill>
              </a:rPr>
              <a:t> </a:t>
            </a:r>
            <a:r>
              <a:rPr lang="en-US" sz="2000" dirty="0" err="1">
                <a:solidFill>
                  <a:srgbClr val="FF0000"/>
                </a:solidFill>
              </a:rPr>
              <a:t>định</a:t>
            </a:r>
            <a:r>
              <a:rPr lang="en-US" sz="2000" dirty="0">
                <a:solidFill>
                  <a:srgbClr val="0033CC"/>
                </a:solidFill>
              </a:rPr>
              <a:t> </a:t>
            </a:r>
            <a:r>
              <a:rPr lang="en-US" sz="2000" dirty="0" err="1">
                <a:solidFill>
                  <a:srgbClr val="0033CC"/>
                </a:solidFill>
              </a:rPr>
              <a:t>về</a:t>
            </a:r>
            <a:r>
              <a:rPr lang="en-US" sz="2000" dirty="0">
                <a:solidFill>
                  <a:srgbClr val="0033CC"/>
                </a:solidFill>
              </a:rPr>
              <a:t> </a:t>
            </a:r>
            <a:r>
              <a:rPr lang="en-US" sz="2000" dirty="0" err="1">
                <a:solidFill>
                  <a:srgbClr val="0033CC"/>
                </a:solidFill>
              </a:rPr>
              <a:t>kinh</a:t>
            </a:r>
            <a:r>
              <a:rPr lang="en-US" sz="2000" dirty="0">
                <a:solidFill>
                  <a:srgbClr val="0033CC"/>
                </a:solidFill>
              </a:rPr>
              <a:t> </a:t>
            </a:r>
            <a:r>
              <a:rPr lang="en-US" sz="2000" dirty="0" err="1">
                <a:solidFill>
                  <a:srgbClr val="0033CC"/>
                </a:solidFill>
              </a:rPr>
              <a:t>tế</a:t>
            </a:r>
            <a:r>
              <a:rPr lang="en-US" sz="2000" dirty="0">
                <a:solidFill>
                  <a:srgbClr val="0033CC"/>
                </a:solidFill>
              </a:rPr>
              <a:t>, </a:t>
            </a:r>
            <a:r>
              <a:rPr lang="en-US" sz="2000" dirty="0" err="1">
                <a:solidFill>
                  <a:srgbClr val="0033CC"/>
                </a:solidFill>
              </a:rPr>
              <a:t>giáo</a:t>
            </a:r>
            <a:r>
              <a:rPr lang="en-US" sz="2000" dirty="0">
                <a:solidFill>
                  <a:srgbClr val="0033CC"/>
                </a:solidFill>
              </a:rPr>
              <a:t> </a:t>
            </a:r>
            <a:r>
              <a:rPr lang="en-US" sz="2000" dirty="0" err="1">
                <a:solidFill>
                  <a:srgbClr val="0033CC"/>
                </a:solidFill>
              </a:rPr>
              <a:t>dục</a:t>
            </a:r>
            <a:r>
              <a:rPr lang="en-US" sz="2000" dirty="0">
                <a:solidFill>
                  <a:srgbClr val="0033CC"/>
                </a:solidFill>
              </a:rPr>
              <a:t>; </a:t>
            </a:r>
            <a:r>
              <a:rPr lang="en-US" sz="2000" dirty="0" err="1">
                <a:solidFill>
                  <a:srgbClr val="0033CC"/>
                </a:solidFill>
              </a:rPr>
              <a:t>các</a:t>
            </a:r>
            <a:r>
              <a:rPr lang="en-US" sz="2000" dirty="0">
                <a:solidFill>
                  <a:srgbClr val="0033CC"/>
                </a:solidFill>
              </a:rPr>
              <a:t> </a:t>
            </a:r>
            <a:r>
              <a:rPr lang="en-US" sz="2000" dirty="0" err="1">
                <a:solidFill>
                  <a:srgbClr val="0033CC"/>
                </a:solidFill>
              </a:rPr>
              <a:t>thành</a:t>
            </a:r>
            <a:r>
              <a:rPr lang="en-US" sz="2000" dirty="0">
                <a:solidFill>
                  <a:srgbClr val="0033CC"/>
                </a:solidFill>
              </a:rPr>
              <a:t> </a:t>
            </a:r>
            <a:r>
              <a:rPr lang="en-US" sz="2000" dirty="0" err="1">
                <a:solidFill>
                  <a:srgbClr val="0033CC"/>
                </a:solidFill>
              </a:rPr>
              <a:t>viên</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đình</a:t>
            </a:r>
            <a:r>
              <a:rPr lang="en-US" sz="2000" dirty="0">
                <a:solidFill>
                  <a:srgbClr val="0033CC"/>
                </a:solidFill>
              </a:rPr>
              <a:t> </a:t>
            </a:r>
            <a:r>
              <a:rPr lang="en-US" sz="2000" dirty="0" err="1">
                <a:solidFill>
                  <a:srgbClr val="0033CC"/>
                </a:solidFill>
              </a:rPr>
              <a:t>đoàn</a:t>
            </a:r>
            <a:r>
              <a:rPr lang="en-US" sz="2000" dirty="0">
                <a:solidFill>
                  <a:srgbClr val="0033CC"/>
                </a:solidFill>
              </a:rPr>
              <a:t> </a:t>
            </a:r>
            <a:r>
              <a:rPr lang="en-US" sz="2000" dirty="0" err="1">
                <a:solidFill>
                  <a:srgbClr val="0033CC"/>
                </a:solidFill>
              </a:rPr>
              <a:t>kết</a:t>
            </a:r>
            <a:r>
              <a:rPr lang="en-US" sz="2000" dirty="0">
                <a:solidFill>
                  <a:srgbClr val="0033CC"/>
                </a:solidFill>
              </a:rPr>
              <a:t>, </a:t>
            </a:r>
            <a:r>
              <a:rPr lang="en-US" sz="2000" dirty="0" err="1">
                <a:solidFill>
                  <a:srgbClr val="0033CC"/>
                </a:solidFill>
              </a:rPr>
              <a:t>phát</a:t>
            </a:r>
            <a:r>
              <a:rPr lang="en-US" sz="2000" dirty="0">
                <a:solidFill>
                  <a:srgbClr val="0033CC"/>
                </a:solidFill>
              </a:rPr>
              <a:t> </a:t>
            </a:r>
            <a:r>
              <a:rPr lang="en-US" sz="2000" dirty="0" err="1">
                <a:solidFill>
                  <a:srgbClr val="0033CC"/>
                </a:solidFill>
              </a:rPr>
              <a:t>triển</a:t>
            </a:r>
            <a:r>
              <a:rPr lang="en-US" sz="2000" dirty="0">
                <a:solidFill>
                  <a:srgbClr val="0033CC"/>
                </a:solidFill>
              </a:rPr>
              <a:t> </a:t>
            </a:r>
            <a:r>
              <a:rPr lang="en-US" sz="2000" dirty="0" err="1">
                <a:solidFill>
                  <a:srgbClr val="0033CC"/>
                </a:solidFill>
              </a:rPr>
              <a:t>ổn</a:t>
            </a:r>
            <a:r>
              <a:rPr lang="en-US" sz="2000" dirty="0">
                <a:solidFill>
                  <a:srgbClr val="0033CC"/>
                </a:solidFill>
              </a:rPr>
              <a:t> </a:t>
            </a:r>
            <a:r>
              <a:rPr lang="en-US" sz="2000" dirty="0" err="1">
                <a:solidFill>
                  <a:srgbClr val="0033CC"/>
                </a:solidFill>
              </a:rPr>
              <a:t>định</a:t>
            </a:r>
            <a:r>
              <a:rPr lang="en-US" sz="2000" dirty="0">
                <a:solidFill>
                  <a:srgbClr val="0033CC"/>
                </a:solidFill>
              </a:rPr>
              <a:t> </a:t>
            </a:r>
            <a:r>
              <a:rPr lang="en-US" sz="2000" dirty="0" err="1">
                <a:solidFill>
                  <a:srgbClr val="0033CC"/>
                </a:solidFill>
              </a:rPr>
              <a:t>về</a:t>
            </a:r>
            <a:r>
              <a:rPr lang="en-US" sz="2000" dirty="0">
                <a:solidFill>
                  <a:srgbClr val="0033CC"/>
                </a:solidFill>
              </a:rPr>
              <a:t> tri </a:t>
            </a:r>
            <a:r>
              <a:rPr lang="en-US" sz="2000" dirty="0" err="1">
                <a:solidFill>
                  <a:srgbClr val="0033CC"/>
                </a:solidFill>
              </a:rPr>
              <a:t>thức</a:t>
            </a:r>
            <a:r>
              <a:rPr lang="en-US" sz="2000" dirty="0">
                <a:solidFill>
                  <a:srgbClr val="0033CC"/>
                </a:solidFill>
              </a:rPr>
              <a:t>, </a:t>
            </a:r>
            <a:r>
              <a:rPr lang="en-US" sz="2000" dirty="0" err="1">
                <a:solidFill>
                  <a:srgbClr val="0033CC"/>
                </a:solidFill>
              </a:rPr>
              <a:t>sức</a:t>
            </a:r>
            <a:r>
              <a:rPr lang="en-US" sz="2000" dirty="0">
                <a:solidFill>
                  <a:srgbClr val="0033CC"/>
                </a:solidFill>
              </a:rPr>
              <a:t> </a:t>
            </a:r>
            <a:r>
              <a:rPr lang="en-US" sz="2000" dirty="0" err="1">
                <a:solidFill>
                  <a:srgbClr val="0033CC"/>
                </a:solidFill>
              </a:rPr>
              <a:t>khỏe</a:t>
            </a:r>
            <a:r>
              <a:rPr lang="en-US" sz="2000" dirty="0">
                <a:solidFill>
                  <a:srgbClr val="0033CC"/>
                </a:solidFill>
              </a:rPr>
              <a:t>, </a:t>
            </a:r>
            <a:r>
              <a:rPr lang="en-US" sz="2000" dirty="0" err="1">
                <a:solidFill>
                  <a:srgbClr val="0033CC"/>
                </a:solidFill>
              </a:rPr>
              <a:t>có</a:t>
            </a:r>
            <a:r>
              <a:rPr lang="en-US" sz="2000" dirty="0">
                <a:solidFill>
                  <a:srgbClr val="0033CC"/>
                </a:solidFill>
              </a:rPr>
              <a:t> </a:t>
            </a:r>
            <a:r>
              <a:rPr lang="en-US" sz="2000" dirty="0" err="1">
                <a:solidFill>
                  <a:srgbClr val="0033CC"/>
                </a:solidFill>
              </a:rPr>
              <a:t>sự</a:t>
            </a:r>
            <a:r>
              <a:rPr lang="en-US" sz="2000" dirty="0">
                <a:solidFill>
                  <a:srgbClr val="0033CC"/>
                </a:solidFill>
              </a:rPr>
              <a:t> </a:t>
            </a:r>
            <a:r>
              <a:rPr lang="en-US" sz="2000" dirty="0" err="1">
                <a:solidFill>
                  <a:srgbClr val="FF0000"/>
                </a:solidFill>
              </a:rPr>
              <a:t>trao</a:t>
            </a:r>
            <a:r>
              <a:rPr lang="en-US" sz="2000" dirty="0">
                <a:solidFill>
                  <a:srgbClr val="FF0000"/>
                </a:solidFill>
              </a:rPr>
              <a:t> </a:t>
            </a:r>
            <a:r>
              <a:rPr lang="en-US" sz="2000" dirty="0" err="1">
                <a:solidFill>
                  <a:srgbClr val="FF0000"/>
                </a:solidFill>
              </a:rPr>
              <a:t>truyền</a:t>
            </a:r>
            <a:r>
              <a:rPr lang="en-US" sz="2000" dirty="0">
                <a:solidFill>
                  <a:srgbClr val="FF0000"/>
                </a:solidFill>
              </a:rPr>
              <a:t> </a:t>
            </a:r>
            <a:r>
              <a:rPr lang="en-US" sz="2000" dirty="0" err="1">
                <a:solidFill>
                  <a:srgbClr val="FF0000"/>
                </a:solidFill>
              </a:rPr>
              <a:t>văn</a:t>
            </a:r>
            <a:r>
              <a:rPr lang="en-US" sz="2000" dirty="0">
                <a:solidFill>
                  <a:srgbClr val="FF0000"/>
                </a:solidFill>
              </a:rPr>
              <a:t> </a:t>
            </a:r>
            <a:r>
              <a:rPr lang="en-US" sz="2000" dirty="0" err="1">
                <a:solidFill>
                  <a:srgbClr val="FF0000"/>
                </a:solidFill>
              </a:rPr>
              <a:t>hóa</a:t>
            </a:r>
            <a:r>
              <a:rPr lang="en-US" sz="2000" dirty="0">
                <a:solidFill>
                  <a:srgbClr val="FF0000"/>
                </a:solidFill>
              </a:rPr>
              <a:t> </a:t>
            </a:r>
            <a:r>
              <a:rPr lang="en-US" sz="2000" dirty="0" err="1">
                <a:solidFill>
                  <a:srgbClr val="0033CC"/>
                </a:solidFill>
              </a:rPr>
              <a:t>cho</a:t>
            </a:r>
            <a:r>
              <a:rPr lang="en-US" sz="2000" dirty="0">
                <a:solidFill>
                  <a:srgbClr val="0033CC"/>
                </a:solidFill>
              </a:rPr>
              <a:t> </a:t>
            </a:r>
            <a:r>
              <a:rPr lang="en-US" sz="2000" dirty="0" err="1">
                <a:solidFill>
                  <a:srgbClr val="0033CC"/>
                </a:solidFill>
              </a:rPr>
              <a:t>thế</a:t>
            </a:r>
            <a:r>
              <a:rPr lang="en-US" sz="2000" dirty="0">
                <a:solidFill>
                  <a:srgbClr val="0033CC"/>
                </a:solidFill>
              </a:rPr>
              <a:t> </a:t>
            </a:r>
            <a:r>
              <a:rPr lang="en-US" sz="2000" dirty="0" err="1">
                <a:solidFill>
                  <a:srgbClr val="0033CC"/>
                </a:solidFill>
              </a:rPr>
              <a:t>hệ</a:t>
            </a:r>
            <a:r>
              <a:rPr lang="en-US" sz="2000" dirty="0">
                <a:solidFill>
                  <a:srgbClr val="0033CC"/>
                </a:solidFill>
              </a:rPr>
              <a:t> </a:t>
            </a:r>
            <a:r>
              <a:rPr lang="en-US" sz="2000" dirty="0" err="1">
                <a:solidFill>
                  <a:srgbClr val="0033CC"/>
                </a:solidFill>
              </a:rPr>
              <a:t>sau</a:t>
            </a:r>
            <a:endParaRPr lang="en-US" sz="2000" dirty="0">
              <a:solidFill>
                <a:srgbClr val="0033CC"/>
              </a:solidFill>
            </a:endParaRPr>
          </a:p>
        </p:txBody>
      </p:sp>
      <p:sp>
        <p:nvSpPr>
          <p:cNvPr id="5" name="5-Point Star 4"/>
          <p:cNvSpPr/>
          <p:nvPr/>
        </p:nvSpPr>
        <p:spPr>
          <a:xfrm>
            <a:off x="2294313" y="116378"/>
            <a:ext cx="623454" cy="498764"/>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a:t>
            </a:r>
          </a:p>
        </p:txBody>
      </p:sp>
      <p:sp>
        <p:nvSpPr>
          <p:cNvPr id="13" name="5-Point Star 12"/>
          <p:cNvSpPr/>
          <p:nvPr/>
        </p:nvSpPr>
        <p:spPr>
          <a:xfrm>
            <a:off x="6914804" y="76344"/>
            <a:ext cx="623454" cy="498764"/>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2</a:t>
            </a:r>
          </a:p>
        </p:txBody>
      </p:sp>
      <p:sp>
        <p:nvSpPr>
          <p:cNvPr id="15" name="5-Point Star 14"/>
          <p:cNvSpPr/>
          <p:nvPr/>
        </p:nvSpPr>
        <p:spPr>
          <a:xfrm>
            <a:off x="3553693" y="2228253"/>
            <a:ext cx="623454" cy="498764"/>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3</a:t>
            </a:r>
          </a:p>
        </p:txBody>
      </p:sp>
      <p:sp>
        <p:nvSpPr>
          <p:cNvPr id="16" name="5-Point Star 15"/>
          <p:cNvSpPr/>
          <p:nvPr/>
        </p:nvSpPr>
        <p:spPr>
          <a:xfrm>
            <a:off x="2057400" y="4380807"/>
            <a:ext cx="623454" cy="498764"/>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4</a:t>
            </a:r>
          </a:p>
        </p:txBody>
      </p:sp>
      <p:sp>
        <p:nvSpPr>
          <p:cNvPr id="17" name="5-Point Star 16"/>
          <p:cNvSpPr/>
          <p:nvPr/>
        </p:nvSpPr>
        <p:spPr>
          <a:xfrm>
            <a:off x="6712528" y="4451758"/>
            <a:ext cx="623454" cy="498764"/>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5</a:t>
            </a:r>
          </a:p>
        </p:txBody>
      </p:sp>
    </p:spTree>
    <p:extLst>
      <p:ext uri="{BB962C8B-B14F-4D97-AF65-F5344CB8AC3E}">
        <p14:creationId xmlns:p14="http://schemas.microsoft.com/office/powerpoint/2010/main" val="228043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F8101503-45D9-42AF-98EF-75BB1939DBEE}"/>
              </a:ext>
            </a:extLst>
          </p:cNvPr>
          <p:cNvSpPr/>
          <p:nvPr/>
        </p:nvSpPr>
        <p:spPr>
          <a:xfrm>
            <a:off x="203578" y="1500199"/>
            <a:ext cx="1816291" cy="438093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C00000"/>
                </a:solidFill>
              </a:rPr>
              <a:t>CÁC VẤN ĐỀ THỰC TIỄN PLVN</a:t>
            </a:r>
          </a:p>
        </p:txBody>
      </p:sp>
      <p:sp>
        <p:nvSpPr>
          <p:cNvPr id="7" name="Rectangle 6">
            <a:extLst>
              <a:ext uri="{FF2B5EF4-FFF2-40B4-BE49-F238E27FC236}">
                <a16:creationId xmlns:a16="http://schemas.microsoft.com/office/drawing/2014/main" id="{F58D2376-89DF-4719-B958-C5EDC279F80B}"/>
              </a:ext>
            </a:extLst>
          </p:cNvPr>
          <p:cNvSpPr/>
          <p:nvPr/>
        </p:nvSpPr>
        <p:spPr>
          <a:xfrm>
            <a:off x="1997123" y="1420248"/>
            <a:ext cx="3398293" cy="11462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Lập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nghiệp</a:t>
            </a:r>
            <a:r>
              <a:rPr lang="en-US" sz="24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Đội</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ngũ</a:t>
            </a:r>
            <a:r>
              <a:rPr lang="en-US" sz="2000" i="1" dirty="0">
                <a:solidFill>
                  <a:srgbClr val="0000FF"/>
                </a:solidFill>
                <a:latin typeface="Times New Roman" panose="02020603050405020304" pitchFamily="18" charset="0"/>
                <a:cs typeface="Times New Roman" panose="02020603050405020304" pitchFamily="18" charset="0"/>
              </a:rPr>
              <a:t> – Qui </a:t>
            </a:r>
            <a:r>
              <a:rPr lang="en-US" sz="2000" i="1" dirty="0" err="1">
                <a:solidFill>
                  <a:srgbClr val="0000FF"/>
                </a:solidFill>
                <a:latin typeface="Times New Roman" panose="02020603050405020304" pitchFamily="18" charset="0"/>
                <a:cs typeface="Times New Roman" panose="02020603050405020304" pitchFamily="18" charset="0"/>
              </a:rPr>
              <a:t>trình</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Tính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ổn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định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đồng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bộ</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thống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nhất</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D3D7C1A0-630D-45E5-AAC4-C8B212A0B6CD}"/>
              </a:ext>
            </a:extLst>
          </p:cNvPr>
          <p:cNvSpPr/>
          <p:nvPr/>
        </p:nvSpPr>
        <p:spPr>
          <a:xfrm>
            <a:off x="2019869" y="320590"/>
            <a:ext cx="3398293" cy="9291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HỆ THỐNG </a:t>
            </a:r>
          </a:p>
          <a:p>
            <a:pPr algn="ctr"/>
            <a:r>
              <a:rPr lang="en-US" sz="2400" b="1" dirty="0">
                <a:solidFill>
                  <a:srgbClr val="FF0000"/>
                </a:solidFill>
                <a:latin typeface="Times New Roman" panose="02020603050405020304" pitchFamily="18" charset="0"/>
                <a:cs typeface="Times New Roman" panose="02020603050405020304" pitchFamily="18" charset="0"/>
              </a:rPr>
              <a:t>PHÁP LUẬT</a:t>
            </a:r>
            <a:endParaRPr lang="en-US" sz="2400" dirty="0">
              <a:solidFill>
                <a:srgbClr val="FF0000"/>
              </a:solidFill>
            </a:endParaRPr>
          </a:p>
          <a:p>
            <a:pPr algn="ctr"/>
            <a:endParaRPr lang="en-US" dirty="0"/>
          </a:p>
        </p:txBody>
      </p:sp>
      <p:sp>
        <p:nvSpPr>
          <p:cNvPr id="9" name="Rectangle 8">
            <a:extLst>
              <a:ext uri="{FF2B5EF4-FFF2-40B4-BE49-F238E27FC236}">
                <a16:creationId xmlns:a16="http://schemas.microsoft.com/office/drawing/2014/main" id="{F26EC0F1-887C-438B-BFDE-0FFB121C42EF}"/>
              </a:ext>
            </a:extLst>
          </p:cNvPr>
          <p:cNvSpPr/>
          <p:nvPr/>
        </p:nvSpPr>
        <p:spPr>
          <a:xfrm>
            <a:off x="1994847" y="2596074"/>
            <a:ext cx="3398293"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hóa</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Hướng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dẫn</a:t>
            </a:r>
            <a:r>
              <a:rPr lang="en-US" sz="2000" i="1" dirty="0">
                <a:solidFill>
                  <a:srgbClr val="0000FF"/>
                </a:solidFill>
                <a:latin typeface="Times New Roman" panose="02020603050405020304" pitchFamily="18" charset="0"/>
                <a:cs typeface="Times New Roman" panose="02020603050405020304" pitchFamily="18" charset="0"/>
              </a:rPr>
              <a:t> – Văn </a:t>
            </a:r>
            <a:r>
              <a:rPr lang="en-US" sz="2000" i="1" dirty="0" err="1">
                <a:solidFill>
                  <a:srgbClr val="0000FF"/>
                </a:solidFill>
                <a:latin typeface="Times New Roman" panose="02020603050405020304" pitchFamily="18" charset="0"/>
                <a:cs typeface="Times New Roman" panose="02020603050405020304" pitchFamily="18" charset="0"/>
              </a:rPr>
              <a:t>bản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dưới</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luật</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Tổ</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chức</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bộ</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máy</a:t>
            </a:r>
            <a:r>
              <a:rPr lang="en-US" sz="2000" i="1" dirty="0">
                <a:solidFill>
                  <a:srgbClr val="0000FF"/>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31E638A8-A80B-414E-9329-119533D9D069}"/>
              </a:ext>
            </a:extLst>
          </p:cNvPr>
          <p:cNvSpPr/>
          <p:nvPr/>
        </p:nvSpPr>
        <p:spPr>
          <a:xfrm>
            <a:off x="1994847" y="3907687"/>
            <a:ext cx="3398293" cy="17765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Luật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quốc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tế</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Tích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hợp</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Hội</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nhập</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Bản</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sắc</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11" name="Rectangle: Rounded Corners 10">
            <a:extLst>
              <a:ext uri="{FF2B5EF4-FFF2-40B4-BE49-F238E27FC236}">
                <a16:creationId xmlns:a16="http://schemas.microsoft.com/office/drawing/2014/main" id="{700F8558-446A-458A-A312-C1FBB26A2A25}"/>
              </a:ext>
            </a:extLst>
          </p:cNvPr>
          <p:cNvSpPr/>
          <p:nvPr/>
        </p:nvSpPr>
        <p:spPr>
          <a:xfrm>
            <a:off x="5562600" y="337317"/>
            <a:ext cx="3226559" cy="9291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PHÁP CHẾ XHCN</a:t>
            </a:r>
            <a:endParaRPr lang="en-US" sz="2400" dirty="0">
              <a:solidFill>
                <a:srgbClr val="FF0000"/>
              </a:solidFill>
            </a:endParaRPr>
          </a:p>
          <a:p>
            <a:pPr algn="ctr"/>
            <a:endParaRPr lang="en-US" dirty="0"/>
          </a:p>
        </p:txBody>
      </p:sp>
      <p:sp>
        <p:nvSpPr>
          <p:cNvPr id="13" name="Rectangle: Rounded Corners 12">
            <a:extLst>
              <a:ext uri="{FF2B5EF4-FFF2-40B4-BE49-F238E27FC236}">
                <a16:creationId xmlns:a16="http://schemas.microsoft.com/office/drawing/2014/main" id="{C5A8E1F3-072E-4E0D-8DDF-684E5BE81414}"/>
              </a:ext>
            </a:extLst>
          </p:cNvPr>
          <p:cNvSpPr/>
          <p:nvPr/>
        </p:nvSpPr>
        <p:spPr>
          <a:xfrm>
            <a:off x="8888104" y="337317"/>
            <a:ext cx="3079842" cy="9291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DIỄN BIẾN </a:t>
            </a:r>
          </a:p>
          <a:p>
            <a:pPr algn="ctr"/>
            <a:r>
              <a:rPr lang="en-US" sz="2400" b="1" dirty="0">
                <a:solidFill>
                  <a:srgbClr val="FF0000"/>
                </a:solidFill>
                <a:latin typeface="Times New Roman" panose="02020603050405020304" pitchFamily="18" charset="0"/>
                <a:cs typeface="Times New Roman" panose="02020603050405020304" pitchFamily="18" charset="0"/>
              </a:rPr>
              <a:t>HÒA BÌNH</a:t>
            </a:r>
            <a:endParaRPr lang="en-US" sz="2400" dirty="0">
              <a:solidFill>
                <a:srgbClr val="FF0000"/>
              </a:solidFill>
            </a:endParaRPr>
          </a:p>
          <a:p>
            <a:pPr algn="ctr"/>
            <a:endParaRPr lang="en-US" dirty="0"/>
          </a:p>
        </p:txBody>
      </p:sp>
      <p:sp>
        <p:nvSpPr>
          <p:cNvPr id="3" name="Rectangle: Rounded Corners 2">
            <a:extLst>
              <a:ext uri="{FF2B5EF4-FFF2-40B4-BE49-F238E27FC236}">
                <a16:creationId xmlns:a16="http://schemas.microsoft.com/office/drawing/2014/main" id="{7688D972-3D07-4400-BB67-872E908D3900}"/>
              </a:ext>
            </a:extLst>
          </p:cNvPr>
          <p:cNvSpPr/>
          <p:nvPr/>
        </p:nvSpPr>
        <p:spPr>
          <a:xfrm>
            <a:off x="1994847" y="5801178"/>
            <a:ext cx="10018581" cy="9291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C00000"/>
                </a:solidFill>
                <a:latin typeface="Times New Roman" panose="02020603050405020304" pitchFamily="18" charset="0"/>
                <a:cs typeface="Times New Roman" panose="02020603050405020304" pitchFamily="18" charset="0"/>
              </a:rPr>
              <a:t>TĂNG CƯỜNG CÔNG TÁC TUYÊN TRUYỀN, PHỔ BIẾN, GIÁO DỤC PHÁP LUẬT</a:t>
            </a:r>
          </a:p>
          <a:p>
            <a:pPr algn="ctr"/>
            <a:r>
              <a:rPr lang="en-US" sz="2000" dirty="0">
                <a:solidFill>
                  <a:srgbClr val="C00000"/>
                </a:solidFill>
                <a:latin typeface="Times New Roman" panose="02020603050405020304" pitchFamily="18" charset="0"/>
                <a:cs typeface="Times New Roman" panose="02020603050405020304" pitchFamily="18" charset="0"/>
              </a:rPr>
              <a:t>ĐỂ XÂY DỰNG PHÁP CHẾ XÃ HỘI CHỦ NGHĨA, PHÒNG CHỐNG DIỄN BIẾN HÒA BÌNH, THỰC THI PHÁP LUẬT VIỆT NAM.</a:t>
            </a:r>
          </a:p>
        </p:txBody>
      </p:sp>
      <p:sp>
        <p:nvSpPr>
          <p:cNvPr id="4" name="Arrow: Right 3">
            <a:extLst>
              <a:ext uri="{FF2B5EF4-FFF2-40B4-BE49-F238E27FC236}">
                <a16:creationId xmlns:a16="http://schemas.microsoft.com/office/drawing/2014/main" id="{B4829BD3-628B-4CD6-908F-BFFE17E9550A}"/>
              </a:ext>
            </a:extLst>
          </p:cNvPr>
          <p:cNvSpPr/>
          <p:nvPr/>
        </p:nvSpPr>
        <p:spPr>
          <a:xfrm>
            <a:off x="203577" y="5299706"/>
            <a:ext cx="1874853" cy="160340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00FF"/>
                </a:solidFill>
              </a:rPr>
              <a:t>YÊU CẦU</a:t>
            </a:r>
            <a:endParaRPr lang="en-US" sz="2400" dirty="0">
              <a:solidFill>
                <a:srgbClr val="0000FF"/>
              </a:solidFill>
            </a:endParaRPr>
          </a:p>
        </p:txBody>
      </p:sp>
      <p:sp>
        <p:nvSpPr>
          <p:cNvPr id="18" name="Rectangle 17">
            <a:extLst>
              <a:ext uri="{FF2B5EF4-FFF2-40B4-BE49-F238E27FC236}">
                <a16:creationId xmlns:a16="http://schemas.microsoft.com/office/drawing/2014/main" id="{9E03007D-B238-4571-AF2B-147EC63E41B9}"/>
              </a:ext>
            </a:extLst>
          </p:cNvPr>
          <p:cNvSpPr/>
          <p:nvPr/>
        </p:nvSpPr>
        <p:spPr>
          <a:xfrm>
            <a:off x="5465355" y="1404570"/>
            <a:ext cx="3398293" cy="17672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Thượng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(Văn </a:t>
            </a:r>
            <a:r>
              <a:rPr lang="en-US" sz="2000" i="1" dirty="0" err="1">
                <a:solidFill>
                  <a:srgbClr val="0000FF"/>
                </a:solidFill>
                <a:latin typeface="Times New Roman" panose="02020603050405020304" pitchFamily="18" charset="0"/>
                <a:cs typeface="Times New Roman" panose="02020603050405020304" pitchFamily="18" charset="0"/>
              </a:rPr>
              <a:t>hóa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ứng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xử</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Đấu</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tranh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bất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khuất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chống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bạo</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quyền</a:t>
            </a:r>
            <a:r>
              <a:rPr lang="en-US" sz="2000" i="1" dirty="0">
                <a:solidFill>
                  <a:srgbClr val="0000FF"/>
                </a:solidFill>
                <a:latin typeface="Times New Roman" panose="02020603050405020304" pitchFamily="18" charset="0"/>
                <a:cs typeface="Times New Roman" panose="02020603050405020304" pitchFamily="18" charset="0"/>
              </a:rPr>
              <a:t> – </a:t>
            </a:r>
            <a:r>
              <a:rPr lang="en-US" sz="2000" i="1" dirty="0" err="1">
                <a:solidFill>
                  <a:srgbClr val="0000FF"/>
                </a:solidFill>
                <a:latin typeface="Times New Roman" panose="02020603050405020304" pitchFamily="18" charset="0"/>
                <a:cs typeface="Times New Roman" panose="02020603050405020304" pitchFamily="18" charset="0"/>
              </a:rPr>
              <a:t>Phép</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vua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thua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lệ</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làng</a:t>
            </a:r>
            <a:r>
              <a:rPr lang="en-US" sz="2000" i="1" dirty="0">
                <a:solidFill>
                  <a:srgbClr val="0000FF"/>
                </a:solidFill>
                <a:latin typeface="Times New Roman" panose="02020603050405020304" pitchFamily="18" charset="0"/>
                <a:cs typeface="Times New Roman" panose="02020603050405020304" pitchFamily="18" charset="0"/>
              </a:rPr>
              <a:t> – Lý </a:t>
            </a:r>
            <a:r>
              <a:rPr lang="en-US" sz="2000" i="1" dirty="0" err="1">
                <a:solidFill>
                  <a:srgbClr val="0000FF"/>
                </a:solidFill>
                <a:latin typeface="Times New Roman" panose="02020603050405020304" pitchFamily="18" charset="0"/>
                <a:cs typeface="Times New Roman" panose="02020603050405020304" pitchFamily="18" charset="0"/>
              </a:rPr>
              <a:t>và</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tình</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0BCFA955-6FE1-44B5-983F-F14746D39D19}"/>
              </a:ext>
            </a:extLst>
          </p:cNvPr>
          <p:cNvSpPr/>
          <p:nvPr/>
        </p:nvSpPr>
        <p:spPr>
          <a:xfrm>
            <a:off x="5468333" y="3211742"/>
            <a:ext cx="3398293" cy="10358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Lách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0000FF"/>
                </a:solidFill>
                <a:latin typeface="Times New Roman" panose="02020603050405020304" pitchFamily="18" charset="0"/>
                <a:cs typeface="Times New Roman" panose="02020603050405020304" pitchFamily="18" charset="0"/>
              </a:rPr>
              <a:t>Lạm</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dụng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lách</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luật</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để</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tư</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lợi</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B1528B3B-7229-495F-83B2-E687D80E8F31}"/>
              </a:ext>
            </a:extLst>
          </p:cNvPr>
          <p:cNvSpPr/>
          <p:nvPr/>
        </p:nvSpPr>
        <p:spPr>
          <a:xfrm>
            <a:off x="5486117" y="4309789"/>
            <a:ext cx="3398293" cy="14213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Phổ</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luật</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000" i="1" dirty="0">
                <a:solidFill>
                  <a:srgbClr val="0000FF"/>
                </a:solidFill>
                <a:latin typeface="Times New Roman" panose="02020603050405020304" pitchFamily="18" charset="0"/>
                <a:cs typeface="Times New Roman" panose="02020603050405020304" pitchFamily="18" charset="0"/>
              </a:rPr>
              <a:t>(</a:t>
            </a:r>
            <a:r>
              <a:rPr lang="en-US" sz="2000" i="1" dirty="0" err="1">
                <a:solidFill>
                  <a:srgbClr val="FF0000"/>
                </a:solidFill>
                <a:latin typeface="Times New Roman" panose="02020603050405020304" pitchFamily="18" charset="0"/>
                <a:cs typeface="Times New Roman" panose="02020603050405020304" pitchFamily="18" charset="0"/>
              </a:rPr>
              <a:t>Chậm</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cs typeface="Times New Roman" panose="02020603050405020304" pitchFamily="18" charset="0"/>
              </a:rPr>
              <a:t>chưa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sâu</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rộng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cs typeface="Times New Roman" panose="02020603050405020304" pitchFamily="18" charset="0"/>
              </a:rPr>
              <a:t>chưa</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đồng</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0000FF"/>
                </a:solidFill>
                <a:latin typeface="Times New Roman" panose="02020603050405020304" pitchFamily="18" charset="0"/>
                <a:cs typeface="Times New Roman" panose="02020603050405020304" pitchFamily="18" charset="0"/>
              </a:rPr>
              <a:t>bộ</a:t>
            </a:r>
            <a:r>
              <a:rPr lang="en-US" sz="2000" i="1" dirty="0">
                <a:solidFill>
                  <a:srgbClr val="0000FF"/>
                </a:solidFill>
                <a:latin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cs typeface="Times New Roman" panose="02020603050405020304" pitchFamily="18" charset="0"/>
              </a:rPr>
              <a:t>chán</a:t>
            </a:r>
            <a:r>
              <a:rPr lang="en-US" sz="2000" i="1" dirty="0">
                <a:solidFill>
                  <a:srgbClr val="0000FF"/>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2D3DA43E-BC96-4291-BC8F-ED4AF0EFB80B}"/>
              </a:ext>
            </a:extLst>
          </p:cNvPr>
          <p:cNvSpPr/>
          <p:nvPr/>
        </p:nvSpPr>
        <p:spPr>
          <a:xfrm>
            <a:off x="8933588" y="1404570"/>
            <a:ext cx="3079842"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Phủ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Việt</a:t>
            </a:r>
            <a:r>
              <a:rPr lang="en-US" sz="2400" dirty="0">
                <a:solidFill>
                  <a:srgbClr val="0000FF"/>
                </a:solidFill>
                <a:latin typeface="Times New Roman" panose="02020603050405020304" pitchFamily="18" charset="0"/>
                <a:cs typeface="Times New Roman" panose="02020603050405020304" pitchFamily="18" charset="0"/>
              </a:rPr>
              <a:t> Nam.</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36A3B0C7-3A6D-478F-99EB-71384B6DE66C}"/>
              </a:ext>
            </a:extLst>
          </p:cNvPr>
          <p:cNvSpPr/>
          <p:nvPr/>
        </p:nvSpPr>
        <p:spPr>
          <a:xfrm>
            <a:off x="8933587" y="2705762"/>
            <a:ext cx="3079842" cy="12019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Tuyên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dẫn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dắt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mẫu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phương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Tây</a:t>
            </a:r>
            <a:r>
              <a:rPr lang="en-US" sz="2400" dirty="0">
                <a:solidFill>
                  <a:srgbClr val="0000FF"/>
                </a:solidFill>
                <a:latin typeface="Times New Roman" panose="02020603050405020304" pitchFamily="18" charset="0"/>
                <a:cs typeface="Times New Roman" panose="02020603050405020304" pitchFamily="18" charset="0"/>
              </a:rPr>
              <a:t>.</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E52CB358-9782-4935-BA8E-9B015B5B8382}"/>
              </a:ext>
            </a:extLst>
          </p:cNvPr>
          <p:cNvSpPr/>
          <p:nvPr/>
        </p:nvSpPr>
        <p:spPr>
          <a:xfrm>
            <a:off x="8933587" y="3954501"/>
            <a:ext cx="3079842" cy="17765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latin typeface="Times New Roman" panose="02020603050405020304" pitchFamily="18" charset="0"/>
                <a:cs typeface="Times New Roman" panose="02020603050405020304" pitchFamily="18" charset="0"/>
              </a:rPr>
              <a:t>Lạm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chiêu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quyền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tuân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pháp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Việt</a:t>
            </a:r>
            <a:r>
              <a:rPr lang="en-US" sz="2400" dirty="0">
                <a:solidFill>
                  <a:srgbClr val="0000FF"/>
                </a:solidFill>
                <a:latin typeface="Times New Roman" panose="02020603050405020304" pitchFamily="18" charset="0"/>
                <a:cs typeface="Times New Roman" panose="02020603050405020304" pitchFamily="18" charset="0"/>
              </a:rPr>
              <a:t> Nam.</a:t>
            </a:r>
            <a:endParaRPr lang="en-US" sz="2000" i="1" dirty="0">
              <a:solidFill>
                <a:srgbClr val="0000FF"/>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7324B0B6-A0F6-4AFE-9DA4-E81889BF6601}"/>
              </a:ext>
            </a:extLst>
          </p:cNvPr>
          <p:cNvSpPr/>
          <p:nvPr/>
        </p:nvSpPr>
        <p:spPr>
          <a:xfrm>
            <a:off x="1795341" y="1319779"/>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FF0000"/>
                </a:solidFill>
              </a:rPr>
              <a:t>1</a:t>
            </a:r>
            <a:endParaRPr lang="en-US" sz="2000" b="1" dirty="0">
              <a:solidFill>
                <a:srgbClr val="FF0000"/>
              </a:solidFill>
            </a:endParaRPr>
          </a:p>
        </p:txBody>
      </p:sp>
      <p:sp>
        <p:nvSpPr>
          <p:cNvPr id="26" name="Oval 25">
            <a:extLst>
              <a:ext uri="{FF2B5EF4-FFF2-40B4-BE49-F238E27FC236}">
                <a16:creationId xmlns:a16="http://schemas.microsoft.com/office/drawing/2014/main" id="{3A48D32C-E29E-4845-958A-62E8631597F1}"/>
              </a:ext>
            </a:extLst>
          </p:cNvPr>
          <p:cNvSpPr/>
          <p:nvPr/>
        </p:nvSpPr>
        <p:spPr>
          <a:xfrm>
            <a:off x="1820363" y="2606496"/>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2</a:t>
            </a:r>
          </a:p>
        </p:txBody>
      </p:sp>
      <p:sp>
        <p:nvSpPr>
          <p:cNvPr id="27" name="Oval 26">
            <a:extLst>
              <a:ext uri="{FF2B5EF4-FFF2-40B4-BE49-F238E27FC236}">
                <a16:creationId xmlns:a16="http://schemas.microsoft.com/office/drawing/2014/main" id="{2B1D3BF6-6C2E-4499-A6FA-09B767A15B34}"/>
              </a:ext>
            </a:extLst>
          </p:cNvPr>
          <p:cNvSpPr/>
          <p:nvPr/>
        </p:nvSpPr>
        <p:spPr>
          <a:xfrm>
            <a:off x="1844952" y="3890100"/>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FF0000"/>
                </a:solidFill>
              </a:rPr>
              <a:t>3</a:t>
            </a:r>
          </a:p>
        </p:txBody>
      </p:sp>
      <p:sp>
        <p:nvSpPr>
          <p:cNvPr id="28" name="Oval 27">
            <a:extLst>
              <a:ext uri="{FF2B5EF4-FFF2-40B4-BE49-F238E27FC236}">
                <a16:creationId xmlns:a16="http://schemas.microsoft.com/office/drawing/2014/main" id="{1A963E0F-E554-4883-BE6A-76AAA0835E30}"/>
              </a:ext>
            </a:extLst>
          </p:cNvPr>
          <p:cNvSpPr/>
          <p:nvPr/>
        </p:nvSpPr>
        <p:spPr>
          <a:xfrm>
            <a:off x="5331277" y="1302599"/>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7030A0"/>
                </a:solidFill>
              </a:rPr>
              <a:t>1</a:t>
            </a:r>
            <a:endParaRPr lang="en-US" sz="2000" b="1" dirty="0">
              <a:solidFill>
                <a:srgbClr val="7030A0"/>
              </a:solidFill>
            </a:endParaRPr>
          </a:p>
        </p:txBody>
      </p:sp>
      <p:sp>
        <p:nvSpPr>
          <p:cNvPr id="29" name="Oval 28">
            <a:extLst>
              <a:ext uri="{FF2B5EF4-FFF2-40B4-BE49-F238E27FC236}">
                <a16:creationId xmlns:a16="http://schemas.microsoft.com/office/drawing/2014/main" id="{E8C0ED42-4628-446F-AB47-2D1E4D2425DE}"/>
              </a:ext>
            </a:extLst>
          </p:cNvPr>
          <p:cNvSpPr/>
          <p:nvPr/>
        </p:nvSpPr>
        <p:spPr>
          <a:xfrm>
            <a:off x="5349304" y="3246745"/>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7030A0"/>
                </a:solidFill>
              </a:rPr>
              <a:t>2</a:t>
            </a:r>
          </a:p>
        </p:txBody>
      </p:sp>
      <p:sp>
        <p:nvSpPr>
          <p:cNvPr id="30" name="Oval 29">
            <a:extLst>
              <a:ext uri="{FF2B5EF4-FFF2-40B4-BE49-F238E27FC236}">
                <a16:creationId xmlns:a16="http://schemas.microsoft.com/office/drawing/2014/main" id="{1C3F03A7-068C-479B-BBF9-ADBD94995E6D}"/>
              </a:ext>
            </a:extLst>
          </p:cNvPr>
          <p:cNvSpPr/>
          <p:nvPr/>
        </p:nvSpPr>
        <p:spPr>
          <a:xfrm>
            <a:off x="5355081" y="4282588"/>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7030A0"/>
                </a:solidFill>
              </a:rPr>
              <a:t>3</a:t>
            </a:r>
          </a:p>
        </p:txBody>
      </p:sp>
      <p:sp>
        <p:nvSpPr>
          <p:cNvPr id="31" name="Oval 30">
            <a:extLst>
              <a:ext uri="{FF2B5EF4-FFF2-40B4-BE49-F238E27FC236}">
                <a16:creationId xmlns:a16="http://schemas.microsoft.com/office/drawing/2014/main" id="{3C23F683-ADFB-4AF3-BF18-AA3CFB00D30E}"/>
              </a:ext>
            </a:extLst>
          </p:cNvPr>
          <p:cNvSpPr/>
          <p:nvPr/>
        </p:nvSpPr>
        <p:spPr>
          <a:xfrm>
            <a:off x="8759917" y="1336134"/>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a:solidFill>
                  <a:srgbClr val="0070C0"/>
                </a:solidFill>
              </a:rPr>
              <a:t>1</a:t>
            </a:r>
            <a:endParaRPr lang="en-US" sz="2000" b="1" dirty="0">
              <a:solidFill>
                <a:srgbClr val="0070C0"/>
              </a:solidFill>
            </a:endParaRPr>
          </a:p>
        </p:txBody>
      </p:sp>
      <p:sp>
        <p:nvSpPr>
          <p:cNvPr id="32" name="Oval 31">
            <a:extLst>
              <a:ext uri="{FF2B5EF4-FFF2-40B4-BE49-F238E27FC236}">
                <a16:creationId xmlns:a16="http://schemas.microsoft.com/office/drawing/2014/main" id="{BAF06BBF-C703-47CF-9FD6-AED8CAB82597}"/>
              </a:ext>
            </a:extLst>
          </p:cNvPr>
          <p:cNvSpPr/>
          <p:nvPr/>
        </p:nvSpPr>
        <p:spPr>
          <a:xfrm>
            <a:off x="8784939" y="2622851"/>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0070C0"/>
                </a:solidFill>
              </a:rPr>
              <a:t>2</a:t>
            </a:r>
          </a:p>
        </p:txBody>
      </p:sp>
      <p:sp>
        <p:nvSpPr>
          <p:cNvPr id="33" name="Oval 32">
            <a:extLst>
              <a:ext uri="{FF2B5EF4-FFF2-40B4-BE49-F238E27FC236}">
                <a16:creationId xmlns:a16="http://schemas.microsoft.com/office/drawing/2014/main" id="{C66BBB45-0FF7-485E-BA82-F7FF0BA6D0E1}"/>
              </a:ext>
            </a:extLst>
          </p:cNvPr>
          <p:cNvSpPr/>
          <p:nvPr/>
        </p:nvSpPr>
        <p:spPr>
          <a:xfrm>
            <a:off x="8809528" y="3906455"/>
            <a:ext cx="399011" cy="40801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0070C0"/>
                </a:solidFill>
              </a:rPr>
              <a:t>3</a:t>
            </a:r>
          </a:p>
        </p:txBody>
      </p:sp>
    </p:spTree>
    <p:extLst>
      <p:ext uri="{BB962C8B-B14F-4D97-AF65-F5344CB8AC3E}">
        <p14:creationId xmlns:p14="http://schemas.microsoft.com/office/powerpoint/2010/main" val="32010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circle(in)">
                                      <p:cBhvr>
                                        <p:cTn id="64" dur="2000"/>
                                        <p:tgtEl>
                                          <p:spTgt spid="4"/>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circle(in)">
                                      <p:cBhvr>
                                        <p:cTn id="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3" grpId="0" animBg="1"/>
      <p:bldP spid="4" grpId="0" animBg="1"/>
      <p:bldP spid="18" grpId="0" animBg="1"/>
      <p:bldP spid="19" grpId="0" animBg="1"/>
      <p:bldP spid="21" grpId="0" animBg="1"/>
      <p:bldP spid="22"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a:off x="284950" y="1209620"/>
            <a:ext cx="1939299" cy="468837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LÀM GÌ?</a:t>
            </a:r>
          </a:p>
        </p:txBody>
      </p:sp>
      <p:sp>
        <p:nvSpPr>
          <p:cNvPr id="3" name="Rounded Rectangle 2"/>
          <p:cNvSpPr/>
          <p:nvPr/>
        </p:nvSpPr>
        <p:spPr>
          <a:xfrm>
            <a:off x="2316002" y="176303"/>
            <a:ext cx="4309242" cy="19152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err="1">
                <a:solidFill>
                  <a:srgbClr val="FF0000"/>
                </a:solidFill>
              </a:rPr>
              <a:t>Kinh</a:t>
            </a:r>
            <a:r>
              <a:rPr lang="en-US" sz="2400" b="1" dirty="0">
                <a:solidFill>
                  <a:srgbClr val="FF0000"/>
                </a:solidFill>
              </a:rPr>
              <a:t> </a:t>
            </a:r>
            <a:r>
              <a:rPr lang="en-US" sz="2400" b="1" dirty="0" err="1">
                <a:solidFill>
                  <a:srgbClr val="FF0000"/>
                </a:solidFill>
              </a:rPr>
              <a:t>tế</a:t>
            </a:r>
            <a:r>
              <a:rPr lang="en-US" sz="2400" b="1" dirty="0">
                <a:solidFill>
                  <a:srgbClr val="FF0000"/>
                </a:solidFill>
              </a:rPr>
              <a:t> </a:t>
            </a:r>
            <a:r>
              <a:rPr lang="en-US" sz="2400" b="1" dirty="0" err="1">
                <a:solidFill>
                  <a:srgbClr val="FF0000"/>
                </a:solidFill>
              </a:rPr>
              <a:t>hộ</a:t>
            </a:r>
            <a:r>
              <a:rPr lang="en-US" sz="2400" b="1" dirty="0">
                <a:solidFill>
                  <a:srgbClr val="FF0000"/>
                </a:solidFill>
              </a:rPr>
              <a:t> </a:t>
            </a:r>
            <a:r>
              <a:rPr lang="en-US" sz="2400" b="1" dirty="0" err="1">
                <a:solidFill>
                  <a:srgbClr val="FF0000"/>
                </a:solidFill>
              </a:rPr>
              <a:t>gia</a:t>
            </a:r>
            <a:r>
              <a:rPr lang="en-US" sz="2400" b="1" dirty="0">
                <a:solidFill>
                  <a:srgbClr val="FF0000"/>
                </a:solidFill>
              </a:rPr>
              <a:t> </a:t>
            </a:r>
            <a:r>
              <a:rPr lang="en-US" sz="2400" b="1" dirty="0" err="1">
                <a:solidFill>
                  <a:srgbClr val="FF0000"/>
                </a:solidFill>
              </a:rPr>
              <a:t>đình</a:t>
            </a:r>
            <a:endParaRPr lang="en-US" sz="2400" b="1" dirty="0">
              <a:solidFill>
                <a:srgbClr val="FF0000"/>
              </a:solidFill>
            </a:endParaRPr>
          </a:p>
          <a:p>
            <a:r>
              <a:rPr lang="en-US" sz="2400" i="1" dirty="0">
                <a:solidFill>
                  <a:srgbClr val="002060"/>
                </a:solidFill>
              </a:rPr>
              <a:t>- </a:t>
            </a:r>
            <a:r>
              <a:rPr lang="en-US" sz="2400" i="1" dirty="0" err="1">
                <a:solidFill>
                  <a:srgbClr val="002060"/>
                </a:solidFill>
              </a:rPr>
              <a:t>Đảm</a:t>
            </a:r>
            <a:r>
              <a:rPr lang="en-US" sz="2400" i="1" dirty="0">
                <a:solidFill>
                  <a:srgbClr val="002060"/>
                </a:solidFill>
              </a:rPr>
              <a:t> </a:t>
            </a:r>
            <a:r>
              <a:rPr lang="en-US" sz="2400" i="1" dirty="0" err="1">
                <a:solidFill>
                  <a:srgbClr val="002060"/>
                </a:solidFill>
              </a:rPr>
              <a:t>bảo</a:t>
            </a:r>
            <a:r>
              <a:rPr lang="en-US" sz="2400" i="1" dirty="0">
                <a:solidFill>
                  <a:srgbClr val="002060"/>
                </a:solidFill>
              </a:rPr>
              <a:t> </a:t>
            </a:r>
            <a:r>
              <a:rPr lang="en-US" sz="2400" i="1" dirty="0" err="1">
                <a:solidFill>
                  <a:srgbClr val="002060"/>
                </a:solidFill>
              </a:rPr>
              <a:t>nhu</a:t>
            </a:r>
            <a:r>
              <a:rPr lang="en-US" sz="2400" i="1" dirty="0">
                <a:solidFill>
                  <a:srgbClr val="002060"/>
                </a:solidFill>
              </a:rPr>
              <a:t> </a:t>
            </a:r>
            <a:r>
              <a:rPr lang="en-US" sz="2400" i="1" dirty="0" err="1">
                <a:solidFill>
                  <a:srgbClr val="002060"/>
                </a:solidFill>
              </a:rPr>
              <a:t>cầu</a:t>
            </a:r>
            <a:r>
              <a:rPr lang="en-US" sz="2400" i="1" dirty="0">
                <a:solidFill>
                  <a:srgbClr val="002060"/>
                </a:solidFill>
              </a:rPr>
              <a:t> </a:t>
            </a:r>
            <a:r>
              <a:rPr lang="en-US" sz="2400" i="1" dirty="0" err="1">
                <a:solidFill>
                  <a:srgbClr val="002060"/>
                </a:solidFill>
              </a:rPr>
              <a:t>sinh</a:t>
            </a:r>
            <a:r>
              <a:rPr lang="en-US" sz="2400" i="1" dirty="0">
                <a:solidFill>
                  <a:srgbClr val="002060"/>
                </a:solidFill>
              </a:rPr>
              <a:t> </a:t>
            </a:r>
            <a:r>
              <a:rPr lang="en-US" sz="2400" i="1" dirty="0" err="1">
                <a:solidFill>
                  <a:srgbClr val="002060"/>
                </a:solidFill>
              </a:rPr>
              <a:t>hoạt</a:t>
            </a:r>
            <a:r>
              <a:rPr lang="en-US" sz="2400" i="1" dirty="0">
                <a:solidFill>
                  <a:srgbClr val="002060"/>
                </a:solidFill>
              </a:rPr>
              <a:t> </a:t>
            </a:r>
            <a:r>
              <a:rPr lang="en-US" sz="2400" i="1" dirty="0" err="1">
                <a:solidFill>
                  <a:srgbClr val="002060"/>
                </a:solidFill>
              </a:rPr>
              <a:t>của</a:t>
            </a:r>
            <a:r>
              <a:rPr lang="en-US" sz="2400" i="1" dirty="0">
                <a:solidFill>
                  <a:srgbClr val="002060"/>
                </a:solidFill>
              </a:rPr>
              <a:t> gia </a:t>
            </a:r>
            <a:r>
              <a:rPr lang="en-US" sz="2400" i="1" dirty="0" err="1">
                <a:solidFill>
                  <a:srgbClr val="002060"/>
                </a:solidFill>
              </a:rPr>
              <a:t>đình</a:t>
            </a:r>
            <a:r>
              <a:rPr lang="en-US" sz="2400" i="1" dirty="0">
                <a:solidFill>
                  <a:srgbClr val="002060"/>
                </a:solidFill>
              </a:rPr>
              <a:t> (</a:t>
            </a:r>
            <a:r>
              <a:rPr lang="en-US" sz="2400" i="1" dirty="0" err="1">
                <a:solidFill>
                  <a:srgbClr val="002060"/>
                </a:solidFill>
              </a:rPr>
              <a:t>không</a:t>
            </a:r>
            <a:r>
              <a:rPr lang="en-US" sz="2400" i="1" dirty="0">
                <a:solidFill>
                  <a:srgbClr val="002060"/>
                </a:solidFill>
              </a:rPr>
              <a:t> </a:t>
            </a:r>
            <a:r>
              <a:rPr lang="en-US" sz="2400" i="1" dirty="0" err="1">
                <a:solidFill>
                  <a:srgbClr val="002060"/>
                </a:solidFill>
              </a:rPr>
              <a:t>áp</a:t>
            </a:r>
            <a:r>
              <a:rPr lang="en-US" sz="2400" i="1" dirty="0">
                <a:solidFill>
                  <a:srgbClr val="002060"/>
                </a:solidFill>
              </a:rPr>
              <a:t> </a:t>
            </a:r>
            <a:r>
              <a:rPr lang="en-US" sz="2400" i="1" dirty="0" err="1">
                <a:solidFill>
                  <a:srgbClr val="002060"/>
                </a:solidFill>
              </a:rPr>
              <a:t>lực</a:t>
            </a:r>
            <a:r>
              <a:rPr lang="en-US" sz="2400" i="1" dirty="0">
                <a:solidFill>
                  <a:srgbClr val="002060"/>
                </a:solidFill>
              </a:rPr>
              <a:t> </a:t>
            </a:r>
            <a:r>
              <a:rPr lang="en-US" sz="2400" i="1" dirty="0" err="1">
                <a:solidFill>
                  <a:srgbClr val="002060"/>
                </a:solidFill>
              </a:rPr>
              <a:t>thiếu</a:t>
            </a:r>
            <a:r>
              <a:rPr lang="en-US" sz="2400" i="1" dirty="0">
                <a:solidFill>
                  <a:srgbClr val="002060"/>
                </a:solidFill>
              </a:rPr>
              <a:t> </a:t>
            </a:r>
            <a:r>
              <a:rPr lang="en-US" sz="2400" i="1" dirty="0" err="1">
                <a:solidFill>
                  <a:srgbClr val="002060"/>
                </a:solidFill>
              </a:rPr>
              <a:t>thốn</a:t>
            </a:r>
            <a:r>
              <a:rPr lang="en-US" sz="2400" i="1" dirty="0">
                <a:solidFill>
                  <a:srgbClr val="002060"/>
                </a:solidFill>
              </a:rPr>
              <a:t>)</a:t>
            </a:r>
          </a:p>
        </p:txBody>
      </p:sp>
      <p:sp>
        <p:nvSpPr>
          <p:cNvPr id="15" name="Rounded Rectangle 14"/>
          <p:cNvSpPr/>
          <p:nvPr/>
        </p:nvSpPr>
        <p:spPr>
          <a:xfrm>
            <a:off x="7234845" y="249208"/>
            <a:ext cx="4131424" cy="19208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err="1">
                <a:solidFill>
                  <a:srgbClr val="FF0000"/>
                </a:solidFill>
              </a:rPr>
              <a:t>Bình</a:t>
            </a:r>
            <a:r>
              <a:rPr lang="en-US" sz="2400" b="1" dirty="0">
                <a:solidFill>
                  <a:srgbClr val="FF0000"/>
                </a:solidFill>
              </a:rPr>
              <a:t> </a:t>
            </a:r>
            <a:r>
              <a:rPr lang="en-US" sz="2400" b="1" dirty="0" err="1">
                <a:solidFill>
                  <a:srgbClr val="FF0000"/>
                </a:solidFill>
              </a:rPr>
              <a:t>đẳng</a:t>
            </a:r>
            <a:endParaRPr lang="en-US" sz="2400" b="1" dirty="0">
              <a:solidFill>
                <a:srgbClr val="FF0000"/>
              </a:solidFill>
            </a:endParaRPr>
          </a:p>
          <a:p>
            <a:pPr marL="342900" indent="-342900">
              <a:buFontTx/>
              <a:buChar char="-"/>
            </a:pPr>
            <a:r>
              <a:rPr lang="en-US" sz="2400" i="1" dirty="0" err="1">
                <a:solidFill>
                  <a:srgbClr val="002060"/>
                </a:solidFill>
              </a:rPr>
              <a:t>Bình</a:t>
            </a:r>
            <a:r>
              <a:rPr lang="en-US" sz="2400" i="1" dirty="0">
                <a:solidFill>
                  <a:srgbClr val="002060"/>
                </a:solidFill>
              </a:rPr>
              <a:t> </a:t>
            </a:r>
            <a:r>
              <a:rPr lang="en-US" sz="2400" i="1" dirty="0" err="1">
                <a:solidFill>
                  <a:srgbClr val="002060"/>
                </a:solidFill>
              </a:rPr>
              <a:t>đẳng</a:t>
            </a:r>
            <a:r>
              <a:rPr lang="en-US" sz="2400" i="1" dirty="0">
                <a:solidFill>
                  <a:srgbClr val="002060"/>
                </a:solidFill>
              </a:rPr>
              <a:t> </a:t>
            </a:r>
            <a:r>
              <a:rPr lang="en-US" sz="2400" i="1" dirty="0" err="1">
                <a:solidFill>
                  <a:srgbClr val="FF0000"/>
                </a:solidFill>
              </a:rPr>
              <a:t>giới</a:t>
            </a:r>
            <a:r>
              <a:rPr lang="en-US" sz="2400" i="1" dirty="0">
                <a:solidFill>
                  <a:srgbClr val="FF0000"/>
                </a:solidFill>
              </a:rPr>
              <a:t> (</a:t>
            </a:r>
            <a:r>
              <a:rPr lang="en-US" sz="2400" i="1" dirty="0" err="1">
                <a:solidFill>
                  <a:srgbClr val="FF0000"/>
                </a:solidFill>
              </a:rPr>
              <a:t>nam</a:t>
            </a:r>
            <a:r>
              <a:rPr lang="en-US" sz="2400" i="1" dirty="0">
                <a:solidFill>
                  <a:srgbClr val="FF0000"/>
                </a:solidFill>
              </a:rPr>
              <a:t> – </a:t>
            </a:r>
            <a:r>
              <a:rPr lang="en-US" sz="2400" i="1" dirty="0" err="1">
                <a:solidFill>
                  <a:srgbClr val="FF0000"/>
                </a:solidFill>
              </a:rPr>
              <a:t>nữ</a:t>
            </a:r>
            <a:r>
              <a:rPr lang="en-US" sz="2400" i="1" dirty="0">
                <a:solidFill>
                  <a:srgbClr val="FF0000"/>
                </a:solidFill>
              </a:rPr>
              <a:t>)</a:t>
            </a:r>
          </a:p>
          <a:p>
            <a:pPr marL="342900" indent="-342900">
              <a:buFontTx/>
              <a:buChar char="-"/>
            </a:pPr>
            <a:r>
              <a:rPr lang="en-US" sz="2400" i="1" dirty="0" err="1">
                <a:solidFill>
                  <a:srgbClr val="002060"/>
                </a:solidFill>
              </a:rPr>
              <a:t>Bình</a:t>
            </a:r>
            <a:r>
              <a:rPr lang="en-US" sz="2400" i="1" dirty="0">
                <a:solidFill>
                  <a:srgbClr val="002060"/>
                </a:solidFill>
              </a:rPr>
              <a:t> </a:t>
            </a:r>
            <a:r>
              <a:rPr lang="en-US" sz="2400" i="1" dirty="0" err="1">
                <a:solidFill>
                  <a:srgbClr val="002060"/>
                </a:solidFill>
              </a:rPr>
              <a:t>đẳng</a:t>
            </a:r>
            <a:r>
              <a:rPr lang="en-US" sz="2400" i="1" dirty="0">
                <a:solidFill>
                  <a:srgbClr val="002060"/>
                </a:solidFill>
              </a:rPr>
              <a:t> </a:t>
            </a:r>
            <a:r>
              <a:rPr lang="en-US" sz="2400" i="1" dirty="0" err="1">
                <a:solidFill>
                  <a:srgbClr val="FF0000"/>
                </a:solidFill>
              </a:rPr>
              <a:t>thế</a:t>
            </a:r>
            <a:r>
              <a:rPr lang="en-US" sz="2400" i="1" dirty="0">
                <a:solidFill>
                  <a:srgbClr val="FF0000"/>
                </a:solidFill>
              </a:rPr>
              <a:t> </a:t>
            </a:r>
            <a:r>
              <a:rPr lang="en-US" sz="2400" i="1" dirty="0" err="1">
                <a:solidFill>
                  <a:srgbClr val="FF0000"/>
                </a:solidFill>
              </a:rPr>
              <a:t>hệ</a:t>
            </a:r>
            <a:endParaRPr lang="en-US" sz="2400" i="1" dirty="0">
              <a:solidFill>
                <a:srgbClr val="FF0000"/>
              </a:solidFill>
            </a:endParaRPr>
          </a:p>
          <a:p>
            <a:pPr marL="342900" indent="-342900">
              <a:buFontTx/>
              <a:buChar char="-"/>
            </a:pPr>
            <a:r>
              <a:rPr lang="en-US" sz="2400" i="1" dirty="0" err="1">
                <a:solidFill>
                  <a:srgbClr val="002060"/>
                </a:solidFill>
              </a:rPr>
              <a:t>Bình</a:t>
            </a:r>
            <a:r>
              <a:rPr lang="en-US" sz="2400" i="1" dirty="0">
                <a:solidFill>
                  <a:srgbClr val="002060"/>
                </a:solidFill>
              </a:rPr>
              <a:t> </a:t>
            </a:r>
            <a:r>
              <a:rPr lang="en-US" sz="2400" i="1" dirty="0" err="1">
                <a:solidFill>
                  <a:srgbClr val="002060"/>
                </a:solidFill>
              </a:rPr>
              <a:t>đẳng</a:t>
            </a:r>
            <a:r>
              <a:rPr lang="en-US" sz="2400" i="1" dirty="0">
                <a:solidFill>
                  <a:srgbClr val="002060"/>
                </a:solidFill>
              </a:rPr>
              <a:t> </a:t>
            </a:r>
            <a:r>
              <a:rPr lang="en-US" sz="2400" i="1" dirty="0" err="1">
                <a:solidFill>
                  <a:srgbClr val="FF0000"/>
                </a:solidFill>
              </a:rPr>
              <a:t>hưởng</a:t>
            </a:r>
            <a:r>
              <a:rPr lang="en-US" sz="2400" i="1" dirty="0">
                <a:solidFill>
                  <a:srgbClr val="FF0000"/>
                </a:solidFill>
              </a:rPr>
              <a:t> </a:t>
            </a:r>
            <a:r>
              <a:rPr lang="en-US" sz="2400" i="1" dirty="0" err="1">
                <a:solidFill>
                  <a:srgbClr val="FF0000"/>
                </a:solidFill>
              </a:rPr>
              <a:t>thụ</a:t>
            </a:r>
            <a:r>
              <a:rPr lang="en-US" sz="2400" i="1" dirty="0">
                <a:solidFill>
                  <a:srgbClr val="FF0000"/>
                </a:solidFill>
              </a:rPr>
              <a:t>.</a:t>
            </a:r>
          </a:p>
          <a:p>
            <a:endParaRPr lang="en-US" sz="2400" i="1" dirty="0">
              <a:solidFill>
                <a:srgbClr val="FF0000"/>
              </a:solidFill>
            </a:endParaRPr>
          </a:p>
        </p:txBody>
      </p:sp>
      <p:sp>
        <p:nvSpPr>
          <p:cNvPr id="19" name="Rounded Rectangle 18"/>
          <p:cNvSpPr/>
          <p:nvPr/>
        </p:nvSpPr>
        <p:spPr>
          <a:xfrm>
            <a:off x="7600236" y="2248535"/>
            <a:ext cx="4131424" cy="21286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rPr>
              <a:t>Chống</a:t>
            </a:r>
            <a:r>
              <a:rPr lang="en-US" sz="2400" b="1" dirty="0">
                <a:solidFill>
                  <a:srgbClr val="FF0000"/>
                </a:solidFill>
              </a:rPr>
              <a:t> </a:t>
            </a:r>
            <a:r>
              <a:rPr lang="en-US" sz="2400" b="1" dirty="0" err="1">
                <a:solidFill>
                  <a:srgbClr val="FF0000"/>
                </a:solidFill>
              </a:rPr>
              <a:t>bạo</a:t>
            </a:r>
            <a:r>
              <a:rPr lang="en-US" sz="2400" b="1" dirty="0">
                <a:solidFill>
                  <a:srgbClr val="FF0000"/>
                </a:solidFill>
              </a:rPr>
              <a:t> </a:t>
            </a:r>
            <a:r>
              <a:rPr lang="en-US" sz="2400" b="1" dirty="0" err="1">
                <a:solidFill>
                  <a:srgbClr val="FF0000"/>
                </a:solidFill>
              </a:rPr>
              <a:t>lực</a:t>
            </a:r>
            <a:r>
              <a:rPr lang="en-US" sz="2400" b="1" dirty="0">
                <a:solidFill>
                  <a:srgbClr val="FF0000"/>
                </a:solidFill>
              </a:rPr>
              <a:t> </a:t>
            </a:r>
            <a:r>
              <a:rPr lang="en-US" sz="2400" b="1" dirty="0" err="1">
                <a:solidFill>
                  <a:srgbClr val="FF0000"/>
                </a:solidFill>
              </a:rPr>
              <a:t>gia</a:t>
            </a:r>
            <a:r>
              <a:rPr lang="en-US" sz="2400" b="1" dirty="0">
                <a:solidFill>
                  <a:srgbClr val="FF0000"/>
                </a:solidFill>
              </a:rPr>
              <a:t> </a:t>
            </a:r>
            <a:r>
              <a:rPr lang="en-US" sz="2400" b="1" dirty="0" err="1">
                <a:solidFill>
                  <a:srgbClr val="FF0000"/>
                </a:solidFill>
              </a:rPr>
              <a:t>đình</a:t>
            </a:r>
            <a:endParaRPr lang="en-US" sz="2400" b="1" dirty="0">
              <a:solidFill>
                <a:srgbClr val="FF0000"/>
              </a:solidFill>
            </a:endParaRPr>
          </a:p>
          <a:p>
            <a:pPr marL="342900" indent="-342900" algn="just">
              <a:buFontTx/>
              <a:buChar char="-"/>
            </a:pPr>
            <a:r>
              <a:rPr lang="en-US" sz="2400" i="1" dirty="0" err="1">
                <a:solidFill>
                  <a:srgbClr val="002060"/>
                </a:solidFill>
              </a:rPr>
              <a:t>Chống</a:t>
            </a:r>
            <a:r>
              <a:rPr lang="en-US" sz="2400" i="1" dirty="0">
                <a:solidFill>
                  <a:srgbClr val="002060"/>
                </a:solidFill>
              </a:rPr>
              <a:t> </a:t>
            </a:r>
            <a:r>
              <a:rPr lang="en-US" sz="2400" i="1" dirty="0" err="1">
                <a:solidFill>
                  <a:srgbClr val="002060"/>
                </a:solidFill>
              </a:rPr>
              <a:t>bạo</a:t>
            </a:r>
            <a:r>
              <a:rPr lang="en-US" sz="2400" i="1" dirty="0">
                <a:solidFill>
                  <a:srgbClr val="002060"/>
                </a:solidFill>
              </a:rPr>
              <a:t> </a:t>
            </a:r>
            <a:r>
              <a:rPr lang="en-US" sz="2400" i="1" dirty="0" err="1">
                <a:solidFill>
                  <a:srgbClr val="002060"/>
                </a:solidFill>
              </a:rPr>
              <a:t>hành</a:t>
            </a:r>
            <a:r>
              <a:rPr lang="en-US" sz="2400" i="1" dirty="0">
                <a:solidFill>
                  <a:srgbClr val="002060"/>
                </a:solidFill>
              </a:rPr>
              <a:t> </a:t>
            </a:r>
            <a:r>
              <a:rPr lang="en-US" sz="2400" i="1" dirty="0" err="1">
                <a:solidFill>
                  <a:srgbClr val="002060"/>
                </a:solidFill>
              </a:rPr>
              <a:t>đối</a:t>
            </a:r>
            <a:r>
              <a:rPr lang="en-US" sz="2400" i="1" dirty="0">
                <a:solidFill>
                  <a:srgbClr val="002060"/>
                </a:solidFill>
              </a:rPr>
              <a:t> </a:t>
            </a:r>
            <a:r>
              <a:rPr lang="en-US" sz="2400" i="1" dirty="0" err="1">
                <a:solidFill>
                  <a:srgbClr val="002060"/>
                </a:solidFill>
              </a:rPr>
              <a:t>với</a:t>
            </a:r>
            <a:r>
              <a:rPr lang="en-US" sz="2400" i="1" dirty="0">
                <a:solidFill>
                  <a:srgbClr val="002060"/>
                </a:solidFill>
              </a:rPr>
              <a:t> </a:t>
            </a:r>
            <a:r>
              <a:rPr lang="en-US" sz="2400" i="1" dirty="0" err="1">
                <a:solidFill>
                  <a:srgbClr val="FF0000"/>
                </a:solidFill>
              </a:rPr>
              <a:t>người</a:t>
            </a:r>
            <a:r>
              <a:rPr lang="en-US" sz="2400" i="1" dirty="0">
                <a:solidFill>
                  <a:srgbClr val="FF0000"/>
                </a:solidFill>
              </a:rPr>
              <a:t> </a:t>
            </a:r>
            <a:r>
              <a:rPr lang="en-US" sz="2400" i="1" dirty="0" err="1">
                <a:solidFill>
                  <a:srgbClr val="FF0000"/>
                </a:solidFill>
              </a:rPr>
              <a:t>yếu</a:t>
            </a:r>
            <a:r>
              <a:rPr lang="en-US" sz="2400" i="1" dirty="0">
                <a:solidFill>
                  <a:srgbClr val="FF0000"/>
                </a:solidFill>
              </a:rPr>
              <a:t> </a:t>
            </a:r>
            <a:r>
              <a:rPr lang="en-US" sz="2400" i="1" dirty="0" err="1">
                <a:solidFill>
                  <a:srgbClr val="FF0000"/>
                </a:solidFill>
              </a:rPr>
              <a:t>thế</a:t>
            </a:r>
            <a:r>
              <a:rPr lang="en-US" sz="2400" i="1" dirty="0">
                <a:solidFill>
                  <a:srgbClr val="FF0000"/>
                </a:solidFill>
              </a:rPr>
              <a:t> </a:t>
            </a:r>
            <a:r>
              <a:rPr lang="en-US" sz="2000" i="1" dirty="0">
                <a:solidFill>
                  <a:srgbClr val="002060"/>
                </a:solidFill>
              </a:rPr>
              <a:t>(</a:t>
            </a:r>
            <a:r>
              <a:rPr lang="en-US" sz="2000" i="1" dirty="0" err="1">
                <a:solidFill>
                  <a:srgbClr val="002060"/>
                </a:solidFill>
              </a:rPr>
              <a:t>phụ</a:t>
            </a:r>
            <a:r>
              <a:rPr lang="en-US" sz="2000" i="1" dirty="0">
                <a:solidFill>
                  <a:srgbClr val="002060"/>
                </a:solidFill>
              </a:rPr>
              <a:t> </a:t>
            </a:r>
            <a:r>
              <a:rPr lang="en-US" sz="2000" i="1" dirty="0" err="1">
                <a:solidFill>
                  <a:srgbClr val="002060"/>
                </a:solidFill>
              </a:rPr>
              <a:t>nữ</a:t>
            </a:r>
            <a:r>
              <a:rPr lang="en-US" sz="2000" i="1" dirty="0">
                <a:solidFill>
                  <a:srgbClr val="002060"/>
                </a:solidFill>
              </a:rPr>
              <a:t>, </a:t>
            </a:r>
            <a:r>
              <a:rPr lang="en-US" sz="2000" i="1" dirty="0" err="1">
                <a:solidFill>
                  <a:srgbClr val="002060"/>
                </a:solidFill>
              </a:rPr>
              <a:t>trẻ</a:t>
            </a:r>
            <a:r>
              <a:rPr lang="en-US" sz="2000" i="1" dirty="0">
                <a:solidFill>
                  <a:srgbClr val="002060"/>
                </a:solidFill>
              </a:rPr>
              <a:t> </a:t>
            </a:r>
            <a:r>
              <a:rPr lang="en-US" sz="2000" i="1" dirty="0" err="1">
                <a:solidFill>
                  <a:srgbClr val="002060"/>
                </a:solidFill>
              </a:rPr>
              <a:t>em</a:t>
            </a:r>
            <a:r>
              <a:rPr lang="en-US" sz="2000" i="1" dirty="0">
                <a:solidFill>
                  <a:srgbClr val="002060"/>
                </a:solidFill>
              </a:rPr>
              <a:t>, </a:t>
            </a:r>
            <a:r>
              <a:rPr lang="en-US" sz="2000" i="1" dirty="0" err="1">
                <a:solidFill>
                  <a:srgbClr val="002060"/>
                </a:solidFill>
              </a:rPr>
              <a:t>người</a:t>
            </a:r>
            <a:r>
              <a:rPr lang="en-US" sz="2000" i="1" dirty="0">
                <a:solidFill>
                  <a:srgbClr val="002060"/>
                </a:solidFill>
              </a:rPr>
              <a:t> </a:t>
            </a:r>
            <a:r>
              <a:rPr lang="en-US" sz="2000" i="1" dirty="0" err="1">
                <a:solidFill>
                  <a:srgbClr val="002060"/>
                </a:solidFill>
              </a:rPr>
              <a:t>già</a:t>
            </a:r>
            <a:r>
              <a:rPr lang="en-US" sz="2000" i="1" dirty="0">
                <a:solidFill>
                  <a:srgbClr val="002060"/>
                </a:solidFill>
              </a:rPr>
              <a:t>…)</a:t>
            </a:r>
          </a:p>
          <a:p>
            <a:pPr marL="342900" indent="-342900" algn="just">
              <a:buFontTx/>
              <a:buChar char="-"/>
            </a:pPr>
            <a:r>
              <a:rPr lang="en-US" sz="2400" i="1" dirty="0" err="1">
                <a:solidFill>
                  <a:srgbClr val="002060"/>
                </a:solidFill>
              </a:rPr>
              <a:t>Chống</a:t>
            </a:r>
            <a:r>
              <a:rPr lang="en-US" sz="2400" i="1" dirty="0">
                <a:solidFill>
                  <a:srgbClr val="002060"/>
                </a:solidFill>
              </a:rPr>
              <a:t> </a:t>
            </a:r>
            <a:r>
              <a:rPr lang="en-US" sz="2400" i="1" dirty="0" err="1">
                <a:solidFill>
                  <a:srgbClr val="002060"/>
                </a:solidFill>
              </a:rPr>
              <a:t>bạo</a:t>
            </a:r>
            <a:r>
              <a:rPr lang="en-US" sz="2400" i="1" dirty="0">
                <a:solidFill>
                  <a:srgbClr val="002060"/>
                </a:solidFill>
              </a:rPr>
              <a:t> </a:t>
            </a:r>
            <a:r>
              <a:rPr lang="en-US" sz="2400" i="1" dirty="0" err="1">
                <a:solidFill>
                  <a:srgbClr val="002060"/>
                </a:solidFill>
              </a:rPr>
              <a:t>hành</a:t>
            </a:r>
            <a:r>
              <a:rPr lang="en-US" sz="2400" i="1" dirty="0">
                <a:solidFill>
                  <a:srgbClr val="002060"/>
                </a:solidFill>
              </a:rPr>
              <a:t> </a:t>
            </a:r>
            <a:r>
              <a:rPr lang="en-US" sz="2400" i="1" dirty="0" err="1">
                <a:solidFill>
                  <a:srgbClr val="FF0000"/>
                </a:solidFill>
              </a:rPr>
              <a:t>tinh</a:t>
            </a:r>
            <a:r>
              <a:rPr lang="en-US" sz="2400" i="1" dirty="0">
                <a:solidFill>
                  <a:srgbClr val="FF0000"/>
                </a:solidFill>
              </a:rPr>
              <a:t> </a:t>
            </a:r>
            <a:r>
              <a:rPr lang="en-US" sz="2400" i="1" dirty="0" err="1">
                <a:solidFill>
                  <a:srgbClr val="FF0000"/>
                </a:solidFill>
              </a:rPr>
              <a:t>thần</a:t>
            </a:r>
            <a:r>
              <a:rPr lang="en-US" sz="2400" i="1" dirty="0">
                <a:solidFill>
                  <a:srgbClr val="FF0000"/>
                </a:solidFill>
              </a:rPr>
              <a:t> </a:t>
            </a:r>
            <a:r>
              <a:rPr lang="en-US" sz="2000" i="1" dirty="0">
                <a:solidFill>
                  <a:srgbClr val="002060"/>
                </a:solidFill>
              </a:rPr>
              <a:t>(</a:t>
            </a:r>
            <a:r>
              <a:rPr lang="en-US" sz="2000" i="1" dirty="0" err="1">
                <a:solidFill>
                  <a:srgbClr val="002060"/>
                </a:solidFill>
              </a:rPr>
              <a:t>thủ</a:t>
            </a:r>
            <a:r>
              <a:rPr lang="en-US" sz="2000" i="1" dirty="0">
                <a:solidFill>
                  <a:srgbClr val="002060"/>
                </a:solidFill>
              </a:rPr>
              <a:t> </a:t>
            </a:r>
            <a:r>
              <a:rPr lang="en-US" sz="2000" i="1" dirty="0" err="1">
                <a:solidFill>
                  <a:srgbClr val="002060"/>
                </a:solidFill>
              </a:rPr>
              <a:t>đoạn</a:t>
            </a:r>
            <a:r>
              <a:rPr lang="en-US" sz="2000" i="1" dirty="0">
                <a:solidFill>
                  <a:srgbClr val="002060"/>
                </a:solidFill>
              </a:rPr>
              <a:t>, </a:t>
            </a:r>
            <a:r>
              <a:rPr lang="en-US" sz="2000" i="1" dirty="0" err="1">
                <a:solidFill>
                  <a:srgbClr val="002060"/>
                </a:solidFill>
              </a:rPr>
              <a:t>quyền</a:t>
            </a:r>
            <a:r>
              <a:rPr lang="en-US" sz="2000" i="1" dirty="0">
                <a:solidFill>
                  <a:srgbClr val="002060"/>
                </a:solidFill>
              </a:rPr>
              <a:t> </a:t>
            </a:r>
            <a:r>
              <a:rPr lang="en-US" sz="2000" i="1" dirty="0" err="1">
                <a:solidFill>
                  <a:srgbClr val="002060"/>
                </a:solidFill>
              </a:rPr>
              <a:t>lực</a:t>
            </a:r>
            <a:r>
              <a:rPr lang="en-US" sz="2000" i="1" dirty="0">
                <a:solidFill>
                  <a:srgbClr val="002060"/>
                </a:solidFill>
              </a:rPr>
              <a:t> phi </a:t>
            </a:r>
            <a:r>
              <a:rPr lang="en-US" sz="2000" i="1" dirty="0" err="1">
                <a:solidFill>
                  <a:srgbClr val="002060"/>
                </a:solidFill>
              </a:rPr>
              <a:t>hành</a:t>
            </a:r>
            <a:r>
              <a:rPr lang="en-US" sz="2000" i="1" dirty="0">
                <a:solidFill>
                  <a:srgbClr val="002060"/>
                </a:solidFill>
              </a:rPr>
              <a:t> vi)</a:t>
            </a:r>
          </a:p>
        </p:txBody>
      </p:sp>
      <p:sp>
        <p:nvSpPr>
          <p:cNvPr id="20" name="Rounded Rectangle 19"/>
          <p:cNvSpPr/>
          <p:nvPr/>
        </p:nvSpPr>
        <p:spPr>
          <a:xfrm>
            <a:off x="2961985" y="2248535"/>
            <a:ext cx="4560171" cy="201683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err="1">
                <a:solidFill>
                  <a:srgbClr val="FF0000"/>
                </a:solidFill>
              </a:rPr>
              <a:t>Truyền</a:t>
            </a:r>
            <a:r>
              <a:rPr lang="en-US" sz="2400" b="1" dirty="0">
                <a:solidFill>
                  <a:srgbClr val="FF0000"/>
                </a:solidFill>
              </a:rPr>
              <a:t> </a:t>
            </a:r>
            <a:r>
              <a:rPr lang="en-US" sz="2400" b="1" dirty="0" err="1">
                <a:solidFill>
                  <a:srgbClr val="FF0000"/>
                </a:solidFill>
              </a:rPr>
              <a:t>thống</a:t>
            </a:r>
            <a:r>
              <a:rPr lang="en-US" sz="2400" b="1" dirty="0">
                <a:solidFill>
                  <a:srgbClr val="FF0000"/>
                </a:solidFill>
              </a:rPr>
              <a:t> – </a:t>
            </a:r>
            <a:r>
              <a:rPr lang="en-US" sz="2400" b="1" dirty="0" err="1">
                <a:solidFill>
                  <a:srgbClr val="FF0000"/>
                </a:solidFill>
              </a:rPr>
              <a:t>cá</a:t>
            </a:r>
            <a:r>
              <a:rPr lang="en-US" sz="2400" b="1" dirty="0">
                <a:solidFill>
                  <a:srgbClr val="FF0000"/>
                </a:solidFill>
              </a:rPr>
              <a:t> </a:t>
            </a:r>
            <a:r>
              <a:rPr lang="en-US" sz="2400" b="1" dirty="0" err="1">
                <a:solidFill>
                  <a:srgbClr val="FF0000"/>
                </a:solidFill>
              </a:rPr>
              <a:t>tính</a:t>
            </a:r>
            <a:endParaRPr lang="en-US" sz="2400" b="1" dirty="0">
              <a:solidFill>
                <a:srgbClr val="FF0000"/>
              </a:solidFill>
            </a:endParaRPr>
          </a:p>
          <a:p>
            <a:pPr algn="just"/>
            <a:r>
              <a:rPr lang="en-US" sz="2400" i="1" dirty="0">
                <a:solidFill>
                  <a:srgbClr val="0033CC"/>
                </a:solidFill>
              </a:rPr>
              <a:t>- </a:t>
            </a:r>
            <a:r>
              <a:rPr lang="en-US" sz="2400" i="1" dirty="0" err="1">
                <a:solidFill>
                  <a:srgbClr val="002060"/>
                </a:solidFill>
              </a:rPr>
              <a:t>Truyền</a:t>
            </a:r>
            <a:r>
              <a:rPr lang="en-US" sz="2400" i="1" dirty="0">
                <a:solidFill>
                  <a:srgbClr val="002060"/>
                </a:solidFill>
              </a:rPr>
              <a:t> </a:t>
            </a:r>
            <a:r>
              <a:rPr lang="en-US" sz="2400" i="1" dirty="0" err="1">
                <a:solidFill>
                  <a:srgbClr val="002060"/>
                </a:solidFill>
              </a:rPr>
              <a:t>thống</a:t>
            </a:r>
            <a:r>
              <a:rPr lang="en-US" sz="2400" i="1" dirty="0">
                <a:solidFill>
                  <a:srgbClr val="002060"/>
                </a:solidFill>
              </a:rPr>
              <a:t>, </a:t>
            </a:r>
            <a:r>
              <a:rPr lang="en-US" sz="2400" i="1" dirty="0" err="1">
                <a:solidFill>
                  <a:srgbClr val="FF0000"/>
                </a:solidFill>
              </a:rPr>
              <a:t>nền</a:t>
            </a:r>
            <a:r>
              <a:rPr lang="en-US" sz="2400" i="1" dirty="0">
                <a:solidFill>
                  <a:srgbClr val="FF0000"/>
                </a:solidFill>
              </a:rPr>
              <a:t> </a:t>
            </a:r>
            <a:r>
              <a:rPr lang="en-US" sz="2400" i="1" dirty="0" err="1">
                <a:solidFill>
                  <a:srgbClr val="FF0000"/>
                </a:solidFill>
              </a:rPr>
              <a:t>nếp</a:t>
            </a:r>
            <a:r>
              <a:rPr lang="en-US" sz="2400" i="1" dirty="0">
                <a:solidFill>
                  <a:srgbClr val="002060"/>
                </a:solidFill>
              </a:rPr>
              <a:t>: </a:t>
            </a:r>
            <a:r>
              <a:rPr lang="en-US" sz="2400" i="1" dirty="0" err="1">
                <a:solidFill>
                  <a:srgbClr val="002060"/>
                </a:solidFill>
              </a:rPr>
              <a:t>Gia</a:t>
            </a:r>
            <a:r>
              <a:rPr lang="en-US" sz="2400" i="1" dirty="0">
                <a:solidFill>
                  <a:srgbClr val="002060"/>
                </a:solidFill>
              </a:rPr>
              <a:t> </a:t>
            </a:r>
            <a:r>
              <a:rPr lang="en-US" sz="2400" i="1" dirty="0" err="1">
                <a:solidFill>
                  <a:srgbClr val="002060"/>
                </a:solidFill>
              </a:rPr>
              <a:t>hệ</a:t>
            </a:r>
            <a:r>
              <a:rPr lang="en-US" sz="2400" i="1" dirty="0">
                <a:solidFill>
                  <a:srgbClr val="002060"/>
                </a:solidFill>
              </a:rPr>
              <a:t>, </a:t>
            </a:r>
            <a:r>
              <a:rPr lang="en-US" sz="2400" i="1" dirty="0" err="1">
                <a:solidFill>
                  <a:srgbClr val="002060"/>
                </a:solidFill>
              </a:rPr>
              <a:t>gia</a:t>
            </a:r>
            <a:r>
              <a:rPr lang="en-US" sz="2400" i="1" dirty="0">
                <a:solidFill>
                  <a:srgbClr val="002060"/>
                </a:solidFill>
              </a:rPr>
              <a:t> </a:t>
            </a:r>
            <a:r>
              <a:rPr lang="en-US" sz="2400" i="1" dirty="0" err="1">
                <a:solidFill>
                  <a:srgbClr val="002060"/>
                </a:solidFill>
              </a:rPr>
              <a:t>phong</a:t>
            </a:r>
            <a:r>
              <a:rPr lang="en-US" sz="2400" i="1" dirty="0">
                <a:solidFill>
                  <a:srgbClr val="002060"/>
                </a:solidFill>
              </a:rPr>
              <a:t>, </a:t>
            </a:r>
            <a:r>
              <a:rPr lang="en-US" sz="2400" i="1" dirty="0" err="1">
                <a:solidFill>
                  <a:srgbClr val="002060"/>
                </a:solidFill>
              </a:rPr>
              <a:t>gia</a:t>
            </a:r>
            <a:r>
              <a:rPr lang="en-US" sz="2400" i="1" dirty="0">
                <a:solidFill>
                  <a:srgbClr val="002060"/>
                </a:solidFill>
              </a:rPr>
              <a:t> qui</a:t>
            </a:r>
          </a:p>
          <a:p>
            <a:pPr algn="just"/>
            <a:r>
              <a:rPr lang="en-US" sz="2400" i="1" dirty="0">
                <a:solidFill>
                  <a:srgbClr val="002060"/>
                </a:solidFill>
              </a:rPr>
              <a:t>- </a:t>
            </a:r>
            <a:r>
              <a:rPr lang="en-US" sz="2400" i="1" dirty="0" err="1">
                <a:solidFill>
                  <a:srgbClr val="FF0000"/>
                </a:solidFill>
              </a:rPr>
              <a:t>Cá</a:t>
            </a:r>
            <a:r>
              <a:rPr lang="en-US" sz="2400" i="1" dirty="0">
                <a:solidFill>
                  <a:srgbClr val="FF0000"/>
                </a:solidFill>
              </a:rPr>
              <a:t> </a:t>
            </a:r>
            <a:r>
              <a:rPr lang="en-US" sz="2400" i="1" dirty="0" err="1">
                <a:solidFill>
                  <a:srgbClr val="FF0000"/>
                </a:solidFill>
              </a:rPr>
              <a:t>tính</a:t>
            </a:r>
            <a:r>
              <a:rPr lang="en-US" sz="2400" i="1" dirty="0">
                <a:solidFill>
                  <a:srgbClr val="FF0000"/>
                </a:solidFill>
              </a:rPr>
              <a:t> </a:t>
            </a:r>
            <a:r>
              <a:rPr lang="en-US" sz="2400" i="1" dirty="0" err="1">
                <a:solidFill>
                  <a:srgbClr val="002060"/>
                </a:solidFill>
              </a:rPr>
              <a:t>sinh</a:t>
            </a:r>
            <a:r>
              <a:rPr lang="en-US" sz="2400" i="1" dirty="0">
                <a:solidFill>
                  <a:srgbClr val="002060"/>
                </a:solidFill>
              </a:rPr>
              <a:t> </a:t>
            </a:r>
            <a:r>
              <a:rPr lang="en-US" sz="2400" i="1" dirty="0" err="1">
                <a:solidFill>
                  <a:srgbClr val="002060"/>
                </a:solidFill>
              </a:rPr>
              <a:t>hoạt</a:t>
            </a:r>
            <a:r>
              <a:rPr lang="en-US" sz="2400" i="1" dirty="0">
                <a:solidFill>
                  <a:srgbClr val="002060"/>
                </a:solidFill>
              </a:rPr>
              <a:t>, </a:t>
            </a:r>
            <a:r>
              <a:rPr lang="en-US" sz="2400" i="1" dirty="0" err="1">
                <a:solidFill>
                  <a:srgbClr val="002060"/>
                </a:solidFill>
              </a:rPr>
              <a:t>lập</a:t>
            </a:r>
            <a:r>
              <a:rPr lang="en-US" sz="2400" i="1" dirty="0">
                <a:solidFill>
                  <a:srgbClr val="002060"/>
                </a:solidFill>
              </a:rPr>
              <a:t> </a:t>
            </a:r>
            <a:r>
              <a:rPr lang="en-US" sz="2400" i="1" dirty="0" err="1">
                <a:solidFill>
                  <a:srgbClr val="002060"/>
                </a:solidFill>
              </a:rPr>
              <a:t>thân</a:t>
            </a:r>
            <a:r>
              <a:rPr lang="en-US" sz="2400" i="1" dirty="0">
                <a:solidFill>
                  <a:srgbClr val="002060"/>
                </a:solidFill>
              </a:rPr>
              <a:t>, </a:t>
            </a:r>
            <a:r>
              <a:rPr lang="en-US" sz="2400" i="1" dirty="0" err="1">
                <a:solidFill>
                  <a:srgbClr val="FF0000"/>
                </a:solidFill>
              </a:rPr>
              <a:t>sáng</a:t>
            </a:r>
            <a:r>
              <a:rPr lang="en-US" sz="2400" i="1" dirty="0">
                <a:solidFill>
                  <a:srgbClr val="FF0000"/>
                </a:solidFill>
              </a:rPr>
              <a:t> </a:t>
            </a:r>
            <a:r>
              <a:rPr lang="en-US" sz="2400" i="1" dirty="0" err="1">
                <a:solidFill>
                  <a:srgbClr val="FF0000"/>
                </a:solidFill>
              </a:rPr>
              <a:t>tạo</a:t>
            </a:r>
            <a:r>
              <a:rPr lang="en-US" sz="2400" i="1" dirty="0">
                <a:solidFill>
                  <a:srgbClr val="002060"/>
                </a:solidFill>
              </a:rPr>
              <a:t>: </a:t>
            </a:r>
            <a:r>
              <a:rPr lang="en-US" sz="2400" i="1" dirty="0" err="1">
                <a:solidFill>
                  <a:srgbClr val="002060"/>
                </a:solidFill>
              </a:rPr>
              <a:t>Tôn</a:t>
            </a:r>
            <a:r>
              <a:rPr lang="en-US" sz="2400" i="1" dirty="0">
                <a:solidFill>
                  <a:srgbClr val="002060"/>
                </a:solidFill>
              </a:rPr>
              <a:t> </a:t>
            </a:r>
            <a:r>
              <a:rPr lang="en-US" sz="2400" i="1" dirty="0" err="1">
                <a:solidFill>
                  <a:srgbClr val="002060"/>
                </a:solidFill>
              </a:rPr>
              <a:t>trọng</a:t>
            </a:r>
            <a:r>
              <a:rPr lang="en-US" sz="2400" i="1" dirty="0">
                <a:solidFill>
                  <a:srgbClr val="002060"/>
                </a:solidFill>
              </a:rPr>
              <a:t>, </a:t>
            </a:r>
            <a:r>
              <a:rPr lang="en-US" sz="2400" i="1" dirty="0" err="1">
                <a:solidFill>
                  <a:srgbClr val="002060"/>
                </a:solidFill>
              </a:rPr>
              <a:t>tạo</a:t>
            </a:r>
            <a:r>
              <a:rPr lang="en-US" sz="2400" i="1" dirty="0">
                <a:solidFill>
                  <a:srgbClr val="002060"/>
                </a:solidFill>
              </a:rPr>
              <a:t> </a:t>
            </a:r>
            <a:r>
              <a:rPr lang="en-US" sz="2400" i="1" dirty="0" err="1">
                <a:solidFill>
                  <a:srgbClr val="002060"/>
                </a:solidFill>
              </a:rPr>
              <a:t>điều</a:t>
            </a:r>
            <a:r>
              <a:rPr lang="en-US" sz="2400" i="1" dirty="0">
                <a:solidFill>
                  <a:srgbClr val="002060"/>
                </a:solidFill>
              </a:rPr>
              <a:t> </a:t>
            </a:r>
            <a:r>
              <a:rPr lang="en-US" sz="2400" i="1" dirty="0" err="1">
                <a:solidFill>
                  <a:srgbClr val="002060"/>
                </a:solidFill>
              </a:rPr>
              <a:t>kiện</a:t>
            </a:r>
            <a:r>
              <a:rPr lang="en-US" sz="2400" i="1" dirty="0">
                <a:solidFill>
                  <a:srgbClr val="002060"/>
                </a:solidFill>
              </a:rPr>
              <a:t>. </a:t>
            </a:r>
            <a:endParaRPr lang="en-US" sz="2000" i="1" dirty="0">
              <a:solidFill>
                <a:srgbClr val="002060"/>
              </a:solidFill>
            </a:endParaRPr>
          </a:p>
        </p:txBody>
      </p:sp>
      <p:sp>
        <p:nvSpPr>
          <p:cNvPr id="21" name="Rounded Rectangle 20"/>
          <p:cNvSpPr/>
          <p:nvPr/>
        </p:nvSpPr>
        <p:spPr>
          <a:xfrm>
            <a:off x="5051222" y="4640579"/>
            <a:ext cx="3965171" cy="20490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solidFill>
                  <a:srgbClr val="FF0000"/>
                </a:solidFill>
              </a:rPr>
              <a:t>Hôn</a:t>
            </a:r>
            <a:r>
              <a:rPr lang="en-US" sz="2400" b="1" dirty="0">
                <a:solidFill>
                  <a:srgbClr val="FF0000"/>
                </a:solidFill>
              </a:rPr>
              <a:t> </a:t>
            </a:r>
            <a:r>
              <a:rPr lang="en-US" sz="2400" b="1" dirty="0" err="1">
                <a:solidFill>
                  <a:srgbClr val="FF0000"/>
                </a:solidFill>
              </a:rPr>
              <a:t>nhân</a:t>
            </a:r>
            <a:r>
              <a:rPr lang="en-US" sz="2400" b="1" dirty="0">
                <a:solidFill>
                  <a:srgbClr val="FF0000"/>
                </a:solidFill>
              </a:rPr>
              <a:t> </a:t>
            </a:r>
            <a:r>
              <a:rPr lang="en-US" sz="2400" b="1" dirty="0" err="1">
                <a:solidFill>
                  <a:srgbClr val="FF0000"/>
                </a:solidFill>
              </a:rPr>
              <a:t>hạnh</a:t>
            </a:r>
            <a:r>
              <a:rPr lang="en-US" sz="2400" b="1" dirty="0">
                <a:solidFill>
                  <a:srgbClr val="FF0000"/>
                </a:solidFill>
              </a:rPr>
              <a:t> </a:t>
            </a:r>
            <a:r>
              <a:rPr lang="en-US" sz="2400" b="1" dirty="0" err="1">
                <a:solidFill>
                  <a:srgbClr val="FF0000"/>
                </a:solidFill>
              </a:rPr>
              <a:t>phúc</a:t>
            </a:r>
            <a:endParaRPr lang="en-US" sz="2400" b="1" dirty="0">
              <a:solidFill>
                <a:srgbClr val="FF0000"/>
              </a:solidFill>
            </a:endParaRPr>
          </a:p>
          <a:p>
            <a:pPr algn="just"/>
            <a:r>
              <a:rPr lang="en-US" sz="2400" i="1" dirty="0">
                <a:solidFill>
                  <a:srgbClr val="0033CC"/>
                </a:solidFill>
              </a:rPr>
              <a:t>- </a:t>
            </a:r>
            <a:r>
              <a:rPr lang="en-US" sz="2400" i="1" dirty="0" err="1">
                <a:solidFill>
                  <a:srgbClr val="002060"/>
                </a:solidFill>
              </a:rPr>
              <a:t>Hôn</a:t>
            </a:r>
            <a:r>
              <a:rPr lang="en-US" sz="2400" i="1" dirty="0">
                <a:solidFill>
                  <a:srgbClr val="002060"/>
                </a:solidFill>
              </a:rPr>
              <a:t> </a:t>
            </a:r>
            <a:r>
              <a:rPr lang="en-US" sz="2400" i="1" dirty="0" err="1">
                <a:solidFill>
                  <a:srgbClr val="002060"/>
                </a:solidFill>
              </a:rPr>
              <a:t>nhân</a:t>
            </a:r>
            <a:r>
              <a:rPr lang="en-US" sz="2400" i="1" dirty="0">
                <a:solidFill>
                  <a:srgbClr val="002060"/>
                </a:solidFill>
              </a:rPr>
              <a:t> </a:t>
            </a:r>
            <a:r>
              <a:rPr lang="en-US" sz="2400" i="1" dirty="0" err="1">
                <a:solidFill>
                  <a:srgbClr val="FF0000"/>
                </a:solidFill>
              </a:rPr>
              <a:t>tình</a:t>
            </a:r>
            <a:r>
              <a:rPr lang="en-US" sz="2400" i="1" dirty="0">
                <a:solidFill>
                  <a:srgbClr val="FF0000"/>
                </a:solidFill>
              </a:rPr>
              <a:t> </a:t>
            </a:r>
            <a:r>
              <a:rPr lang="en-US" sz="2400" i="1" dirty="0" err="1">
                <a:solidFill>
                  <a:srgbClr val="FF0000"/>
                </a:solidFill>
              </a:rPr>
              <a:t>yêu</a:t>
            </a:r>
            <a:endParaRPr lang="en-US" sz="2400" i="1" dirty="0">
              <a:solidFill>
                <a:srgbClr val="FF0000"/>
              </a:solidFill>
            </a:endParaRPr>
          </a:p>
          <a:p>
            <a:pPr algn="just"/>
            <a:r>
              <a:rPr lang="en-US" sz="2400" i="1" dirty="0">
                <a:solidFill>
                  <a:srgbClr val="0033CC"/>
                </a:solidFill>
              </a:rPr>
              <a:t>- </a:t>
            </a:r>
            <a:r>
              <a:rPr lang="en-US" sz="2400" i="1" dirty="0" err="1">
                <a:solidFill>
                  <a:srgbClr val="002060"/>
                </a:solidFill>
              </a:rPr>
              <a:t>Bền</a:t>
            </a:r>
            <a:r>
              <a:rPr lang="en-US" sz="2400" i="1" dirty="0">
                <a:solidFill>
                  <a:srgbClr val="002060"/>
                </a:solidFill>
              </a:rPr>
              <a:t> </a:t>
            </a:r>
            <a:r>
              <a:rPr lang="en-US" sz="2400" i="1" dirty="0" err="1">
                <a:solidFill>
                  <a:srgbClr val="002060"/>
                </a:solidFill>
              </a:rPr>
              <a:t>chắc</a:t>
            </a:r>
            <a:r>
              <a:rPr lang="en-US" sz="2400" i="1" dirty="0">
                <a:solidFill>
                  <a:srgbClr val="002060"/>
                </a:solidFill>
              </a:rPr>
              <a:t> </a:t>
            </a:r>
            <a:r>
              <a:rPr lang="en-US" sz="2000" i="1" dirty="0">
                <a:solidFill>
                  <a:srgbClr val="0033CC"/>
                </a:solidFill>
              </a:rPr>
              <a:t>(</a:t>
            </a:r>
            <a:r>
              <a:rPr lang="en-US" sz="2000" i="1" dirty="0" err="1">
                <a:solidFill>
                  <a:srgbClr val="0033CC"/>
                </a:solidFill>
              </a:rPr>
              <a:t>giảm</a:t>
            </a:r>
            <a:r>
              <a:rPr lang="en-US" sz="2000" i="1" dirty="0">
                <a:solidFill>
                  <a:srgbClr val="0033CC"/>
                </a:solidFill>
              </a:rPr>
              <a:t> ly </a:t>
            </a:r>
            <a:r>
              <a:rPr lang="en-US" sz="2000" i="1" dirty="0" err="1">
                <a:solidFill>
                  <a:srgbClr val="0033CC"/>
                </a:solidFill>
              </a:rPr>
              <a:t>hôn</a:t>
            </a:r>
            <a:r>
              <a:rPr lang="en-US" sz="2000" i="1" dirty="0">
                <a:solidFill>
                  <a:srgbClr val="0033CC"/>
                </a:solidFill>
              </a:rPr>
              <a:t>, tan </a:t>
            </a:r>
            <a:r>
              <a:rPr lang="en-US" sz="2000" i="1" dirty="0" err="1">
                <a:solidFill>
                  <a:srgbClr val="0033CC"/>
                </a:solidFill>
              </a:rPr>
              <a:t>vỡ</a:t>
            </a:r>
            <a:r>
              <a:rPr lang="en-US" sz="2000" i="1" dirty="0">
                <a:solidFill>
                  <a:srgbClr val="0033CC"/>
                </a:solidFill>
              </a:rPr>
              <a:t>)</a:t>
            </a:r>
            <a:endParaRPr lang="en-US" sz="2000" i="1" dirty="0">
              <a:solidFill>
                <a:srgbClr val="FF0000"/>
              </a:solidFill>
            </a:endParaRPr>
          </a:p>
        </p:txBody>
      </p:sp>
      <p:sp>
        <p:nvSpPr>
          <p:cNvPr id="6" name="5-Point Star 5"/>
          <p:cNvSpPr/>
          <p:nvPr/>
        </p:nvSpPr>
        <p:spPr>
          <a:xfrm>
            <a:off x="2001621" y="107951"/>
            <a:ext cx="723208" cy="568630"/>
          </a:xfrm>
          <a:prstGeom prst="star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rPr>
              <a:t>1</a:t>
            </a:r>
          </a:p>
        </p:txBody>
      </p:sp>
      <p:sp>
        <p:nvSpPr>
          <p:cNvPr id="23" name="5-Point Star 22"/>
          <p:cNvSpPr/>
          <p:nvPr/>
        </p:nvSpPr>
        <p:spPr>
          <a:xfrm>
            <a:off x="7033808" y="142126"/>
            <a:ext cx="723208" cy="568630"/>
          </a:xfrm>
          <a:prstGeom prst="star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rPr>
              <a:t>2</a:t>
            </a:r>
          </a:p>
        </p:txBody>
      </p:sp>
      <p:sp>
        <p:nvSpPr>
          <p:cNvPr id="24" name="5-Point Star 23"/>
          <p:cNvSpPr/>
          <p:nvPr/>
        </p:nvSpPr>
        <p:spPr>
          <a:xfrm>
            <a:off x="7458188" y="2203342"/>
            <a:ext cx="723208" cy="568630"/>
          </a:xfrm>
          <a:prstGeom prst="star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rPr>
              <a:t>3</a:t>
            </a:r>
          </a:p>
        </p:txBody>
      </p:sp>
      <p:sp>
        <p:nvSpPr>
          <p:cNvPr id="25" name="5-Point Star 24"/>
          <p:cNvSpPr/>
          <p:nvPr/>
        </p:nvSpPr>
        <p:spPr>
          <a:xfrm>
            <a:off x="2778480" y="2123201"/>
            <a:ext cx="723208" cy="568630"/>
          </a:xfrm>
          <a:prstGeom prst="star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rPr>
              <a:t>4</a:t>
            </a:r>
          </a:p>
        </p:txBody>
      </p:sp>
      <p:sp>
        <p:nvSpPr>
          <p:cNvPr id="26" name="5-Point Star 25"/>
          <p:cNvSpPr/>
          <p:nvPr/>
        </p:nvSpPr>
        <p:spPr>
          <a:xfrm>
            <a:off x="4880466" y="4480971"/>
            <a:ext cx="723208" cy="568630"/>
          </a:xfrm>
          <a:prstGeom prst="star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rPr>
              <a:t>5</a:t>
            </a:r>
          </a:p>
        </p:txBody>
      </p:sp>
    </p:spTree>
    <p:extLst>
      <p:ext uri="{BB962C8B-B14F-4D97-AF65-F5344CB8AC3E}">
        <p14:creationId xmlns:p14="http://schemas.microsoft.com/office/powerpoint/2010/main" val="40097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9"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a:xfrm>
            <a:off x="284950" y="1209620"/>
            <a:ext cx="1939299" cy="468837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LÀM GÌ?</a:t>
            </a:r>
          </a:p>
        </p:txBody>
      </p:sp>
      <p:sp>
        <p:nvSpPr>
          <p:cNvPr id="22" name="Rounded Rectangle 21"/>
          <p:cNvSpPr/>
          <p:nvPr/>
        </p:nvSpPr>
        <p:spPr>
          <a:xfrm>
            <a:off x="3094652" y="120652"/>
            <a:ext cx="8701109" cy="41271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a:solidFill>
                <a:srgbClr val="0033CC"/>
              </a:solidFill>
            </a:endParaRPr>
          </a:p>
          <a:p>
            <a:pPr algn="ctr"/>
            <a:r>
              <a:rPr lang="en-US" sz="2400" b="1" dirty="0" err="1">
                <a:solidFill>
                  <a:srgbClr val="0033CC"/>
                </a:solidFill>
              </a:rPr>
              <a:t>Vai</a:t>
            </a:r>
            <a:r>
              <a:rPr lang="en-US" sz="2400" b="1" dirty="0">
                <a:solidFill>
                  <a:srgbClr val="0033CC"/>
                </a:solidFill>
              </a:rPr>
              <a:t> </a:t>
            </a:r>
            <a:r>
              <a:rPr lang="en-US" sz="2400" b="1" dirty="0" err="1">
                <a:solidFill>
                  <a:srgbClr val="0033CC"/>
                </a:solidFill>
              </a:rPr>
              <a:t>trò</a:t>
            </a:r>
            <a:r>
              <a:rPr lang="en-US" sz="2400" b="1" dirty="0">
                <a:solidFill>
                  <a:srgbClr val="0033CC"/>
                </a:solidFill>
              </a:rPr>
              <a:t> </a:t>
            </a:r>
            <a:r>
              <a:rPr lang="en-US" sz="2400" b="1" dirty="0" err="1">
                <a:solidFill>
                  <a:srgbClr val="0033CC"/>
                </a:solidFill>
              </a:rPr>
              <a:t>của</a:t>
            </a:r>
            <a:r>
              <a:rPr lang="en-US" sz="2400" b="1" dirty="0">
                <a:solidFill>
                  <a:srgbClr val="0033CC"/>
                </a:solidFill>
              </a:rPr>
              <a:t> xã </a:t>
            </a:r>
            <a:r>
              <a:rPr lang="en-US" sz="2400" b="1" dirty="0" err="1">
                <a:solidFill>
                  <a:srgbClr val="0033CC"/>
                </a:solidFill>
              </a:rPr>
              <a:t>hội</a:t>
            </a:r>
            <a:endParaRPr lang="en-US" sz="2400" b="1" dirty="0">
              <a:solidFill>
                <a:srgbClr val="0033CC"/>
              </a:solidFill>
            </a:endParaRPr>
          </a:p>
          <a:p>
            <a:r>
              <a:rPr lang="en-US" sz="2400" b="1" dirty="0">
                <a:solidFill>
                  <a:srgbClr val="0033CC"/>
                </a:solidFill>
              </a:rPr>
              <a:t>1. </a:t>
            </a:r>
            <a:r>
              <a:rPr lang="en-US" sz="2400" b="1" dirty="0" err="1">
                <a:solidFill>
                  <a:srgbClr val="0033CC"/>
                </a:solidFill>
              </a:rPr>
              <a:t>Hệ</a:t>
            </a:r>
            <a:r>
              <a:rPr lang="en-US" sz="2400" b="1" dirty="0">
                <a:solidFill>
                  <a:srgbClr val="0033CC"/>
                </a:solidFill>
              </a:rPr>
              <a:t> </a:t>
            </a:r>
            <a:r>
              <a:rPr lang="en-US" sz="2400" b="1" dirty="0" err="1">
                <a:solidFill>
                  <a:srgbClr val="0033CC"/>
                </a:solidFill>
              </a:rPr>
              <a:t>thống</a:t>
            </a:r>
            <a:r>
              <a:rPr lang="en-US" sz="2400" b="1" dirty="0">
                <a:solidFill>
                  <a:srgbClr val="0033CC"/>
                </a:solidFill>
              </a:rPr>
              <a:t> </a:t>
            </a:r>
            <a:r>
              <a:rPr lang="en-US" sz="2400" b="1" dirty="0" err="1">
                <a:solidFill>
                  <a:srgbClr val="0033CC"/>
                </a:solidFill>
              </a:rPr>
              <a:t>giáo</a:t>
            </a:r>
            <a:r>
              <a:rPr lang="en-US" sz="2400" b="1" dirty="0">
                <a:solidFill>
                  <a:srgbClr val="0033CC"/>
                </a:solidFill>
              </a:rPr>
              <a:t> </a:t>
            </a:r>
            <a:r>
              <a:rPr lang="en-US" sz="2400" b="1" dirty="0" err="1">
                <a:solidFill>
                  <a:srgbClr val="0033CC"/>
                </a:solidFill>
              </a:rPr>
              <a:t>dục</a:t>
            </a:r>
            <a:r>
              <a:rPr lang="en-US" sz="2400" dirty="0">
                <a:solidFill>
                  <a:srgbClr val="0033CC"/>
                </a:solidFill>
              </a:rPr>
              <a:t>: </a:t>
            </a:r>
            <a:r>
              <a:rPr lang="en-US" sz="2400" dirty="0" err="1">
                <a:solidFill>
                  <a:srgbClr val="0033CC"/>
                </a:solidFill>
              </a:rPr>
              <a:t>giáo</a:t>
            </a:r>
            <a:r>
              <a:rPr lang="en-US" sz="2400" dirty="0">
                <a:solidFill>
                  <a:srgbClr val="0033CC"/>
                </a:solidFill>
              </a:rPr>
              <a:t> </a:t>
            </a:r>
            <a:r>
              <a:rPr lang="en-US" sz="2400" dirty="0" err="1">
                <a:solidFill>
                  <a:srgbClr val="0033CC"/>
                </a:solidFill>
              </a:rPr>
              <a:t>dục</a:t>
            </a:r>
            <a:r>
              <a:rPr lang="en-US" sz="2400" dirty="0">
                <a:solidFill>
                  <a:srgbClr val="0033CC"/>
                </a:solidFill>
              </a:rPr>
              <a:t> </a:t>
            </a:r>
            <a:r>
              <a:rPr lang="en-US" sz="2400" dirty="0" err="1">
                <a:solidFill>
                  <a:srgbClr val="0033CC"/>
                </a:solidFill>
              </a:rPr>
              <a:t>nhận</a:t>
            </a:r>
            <a:r>
              <a:rPr lang="en-US" sz="2400" dirty="0">
                <a:solidFill>
                  <a:srgbClr val="0033CC"/>
                </a:solidFill>
              </a:rPr>
              <a:t> </a:t>
            </a:r>
            <a:r>
              <a:rPr lang="en-US" sz="2400" dirty="0" err="1">
                <a:solidFill>
                  <a:srgbClr val="0033CC"/>
                </a:solidFill>
              </a:rPr>
              <a:t>thức</a:t>
            </a:r>
            <a:r>
              <a:rPr lang="en-US" sz="2400" dirty="0">
                <a:solidFill>
                  <a:srgbClr val="0033CC"/>
                </a:solidFill>
              </a:rPr>
              <a:t> </a:t>
            </a:r>
            <a:r>
              <a:rPr lang="en-US" sz="2400" dirty="0" err="1">
                <a:solidFill>
                  <a:srgbClr val="0033CC"/>
                </a:solidFill>
              </a:rPr>
              <a:t>cho</a:t>
            </a:r>
            <a:r>
              <a:rPr lang="en-US" sz="2400" dirty="0">
                <a:solidFill>
                  <a:srgbClr val="0033CC"/>
                </a:solidFill>
              </a:rPr>
              <a:t> </a:t>
            </a:r>
            <a:r>
              <a:rPr lang="en-US" sz="2400" dirty="0" err="1">
                <a:solidFill>
                  <a:srgbClr val="0033CC"/>
                </a:solidFill>
              </a:rPr>
              <a:t>học</a:t>
            </a:r>
            <a:r>
              <a:rPr lang="en-US" sz="2400" dirty="0">
                <a:solidFill>
                  <a:srgbClr val="0033CC"/>
                </a:solidFill>
              </a:rPr>
              <a:t> </a:t>
            </a:r>
            <a:r>
              <a:rPr lang="en-US" sz="2400" dirty="0" err="1">
                <a:solidFill>
                  <a:srgbClr val="0033CC"/>
                </a:solidFill>
              </a:rPr>
              <a:t>sinh</a:t>
            </a:r>
            <a:r>
              <a:rPr lang="en-US" sz="2400" dirty="0">
                <a:solidFill>
                  <a:srgbClr val="0033CC"/>
                </a:solidFill>
              </a:rPr>
              <a:t> (</a:t>
            </a:r>
            <a:r>
              <a:rPr lang="en-US" sz="2400" dirty="0" err="1">
                <a:solidFill>
                  <a:srgbClr val="FF0000"/>
                </a:solidFill>
              </a:rPr>
              <a:t>lâu</a:t>
            </a:r>
            <a:r>
              <a:rPr lang="en-US" sz="2400" dirty="0">
                <a:solidFill>
                  <a:srgbClr val="FF0000"/>
                </a:solidFill>
              </a:rPr>
              <a:t> </a:t>
            </a:r>
            <a:r>
              <a:rPr lang="en-US" sz="2400" dirty="0" err="1">
                <a:solidFill>
                  <a:srgbClr val="FF0000"/>
                </a:solidFill>
              </a:rPr>
              <a:t>dài</a:t>
            </a:r>
            <a:r>
              <a:rPr lang="en-US" sz="2400" dirty="0">
                <a:solidFill>
                  <a:srgbClr val="0033CC"/>
                </a:solidFill>
              </a:rPr>
              <a:t>)</a:t>
            </a:r>
          </a:p>
          <a:p>
            <a:r>
              <a:rPr lang="en-US" sz="2400" b="1" dirty="0">
                <a:solidFill>
                  <a:srgbClr val="0033CC"/>
                </a:solidFill>
              </a:rPr>
              <a:t>2. </a:t>
            </a:r>
            <a:r>
              <a:rPr lang="en-US" sz="2400" b="1" dirty="0" err="1">
                <a:solidFill>
                  <a:srgbClr val="0033CC"/>
                </a:solidFill>
              </a:rPr>
              <a:t>Vai</a:t>
            </a:r>
            <a:r>
              <a:rPr lang="en-US" sz="2400" b="1" dirty="0">
                <a:solidFill>
                  <a:srgbClr val="0033CC"/>
                </a:solidFill>
              </a:rPr>
              <a:t> </a:t>
            </a:r>
            <a:r>
              <a:rPr lang="en-US" sz="2400" b="1" dirty="0" err="1">
                <a:solidFill>
                  <a:srgbClr val="0033CC"/>
                </a:solidFill>
              </a:rPr>
              <a:t>trò</a:t>
            </a:r>
            <a:r>
              <a:rPr lang="en-US" sz="2400" b="1" dirty="0">
                <a:solidFill>
                  <a:srgbClr val="0033CC"/>
                </a:solidFill>
              </a:rPr>
              <a:t> </a:t>
            </a:r>
            <a:r>
              <a:rPr lang="en-US" sz="2400" b="1" dirty="0" err="1">
                <a:solidFill>
                  <a:srgbClr val="0033CC"/>
                </a:solidFill>
              </a:rPr>
              <a:t>của</a:t>
            </a:r>
            <a:r>
              <a:rPr lang="en-US" sz="2400" b="1" dirty="0">
                <a:solidFill>
                  <a:srgbClr val="0033CC"/>
                </a:solidFill>
              </a:rPr>
              <a:t> </a:t>
            </a:r>
            <a:r>
              <a:rPr lang="en-US" sz="2400" b="1" dirty="0" err="1">
                <a:solidFill>
                  <a:srgbClr val="0033CC"/>
                </a:solidFill>
              </a:rPr>
              <a:t>đoàn</a:t>
            </a:r>
            <a:r>
              <a:rPr lang="en-US" sz="2400" b="1" dirty="0">
                <a:solidFill>
                  <a:srgbClr val="0033CC"/>
                </a:solidFill>
              </a:rPr>
              <a:t> thể xã </a:t>
            </a:r>
            <a:r>
              <a:rPr lang="en-US" sz="2400" b="1" dirty="0" err="1">
                <a:solidFill>
                  <a:srgbClr val="0033CC"/>
                </a:solidFill>
              </a:rPr>
              <a:t>hội</a:t>
            </a:r>
            <a:r>
              <a:rPr lang="en-US" sz="2400" b="1" dirty="0">
                <a:solidFill>
                  <a:srgbClr val="0033CC"/>
                </a:solidFill>
              </a:rPr>
              <a:t> + </a:t>
            </a:r>
            <a:r>
              <a:rPr lang="en-US" sz="2400" b="1" dirty="0" err="1">
                <a:solidFill>
                  <a:srgbClr val="0033CC"/>
                </a:solidFill>
              </a:rPr>
              <a:t>láng</a:t>
            </a:r>
            <a:r>
              <a:rPr lang="en-US" sz="2400" b="1" dirty="0">
                <a:solidFill>
                  <a:srgbClr val="0033CC"/>
                </a:solidFill>
              </a:rPr>
              <a:t> </a:t>
            </a:r>
            <a:r>
              <a:rPr lang="en-US" sz="2400" b="1" dirty="0" err="1">
                <a:solidFill>
                  <a:srgbClr val="0033CC"/>
                </a:solidFill>
              </a:rPr>
              <a:t>giềng</a:t>
            </a:r>
            <a:r>
              <a:rPr lang="en-US" sz="2400" dirty="0">
                <a:solidFill>
                  <a:srgbClr val="0033CC"/>
                </a:solidFill>
              </a:rPr>
              <a:t>: </a:t>
            </a:r>
            <a:r>
              <a:rPr lang="en-US" sz="2400" dirty="0" err="1">
                <a:solidFill>
                  <a:srgbClr val="FF0000"/>
                </a:solidFill>
              </a:rPr>
              <a:t>Thường</a:t>
            </a:r>
            <a:r>
              <a:rPr lang="en-US" sz="2400" dirty="0">
                <a:solidFill>
                  <a:srgbClr val="FF0000"/>
                </a:solidFill>
              </a:rPr>
              <a:t> </a:t>
            </a:r>
            <a:r>
              <a:rPr lang="en-US" sz="2400" dirty="0" err="1">
                <a:solidFill>
                  <a:srgbClr val="FF0000"/>
                </a:solidFill>
              </a:rPr>
              <a:t>xuyên</a:t>
            </a:r>
            <a:r>
              <a:rPr lang="en-US" sz="2400" dirty="0">
                <a:solidFill>
                  <a:srgbClr val="0033CC"/>
                </a:solidFill>
              </a:rPr>
              <a:t>, </a:t>
            </a:r>
            <a:r>
              <a:rPr lang="en-US" sz="2400" dirty="0" err="1">
                <a:solidFill>
                  <a:srgbClr val="0033CC"/>
                </a:solidFill>
              </a:rPr>
              <a:t>giáo</a:t>
            </a:r>
            <a:r>
              <a:rPr lang="en-US" sz="2400" dirty="0">
                <a:solidFill>
                  <a:srgbClr val="0033CC"/>
                </a:solidFill>
              </a:rPr>
              <a:t> </a:t>
            </a:r>
            <a:r>
              <a:rPr lang="en-US" sz="2400" dirty="0" err="1">
                <a:solidFill>
                  <a:srgbClr val="0033CC"/>
                </a:solidFill>
              </a:rPr>
              <a:t>dục</a:t>
            </a:r>
            <a:r>
              <a:rPr lang="en-US" sz="2400" dirty="0">
                <a:solidFill>
                  <a:srgbClr val="0033CC"/>
                </a:solidFill>
              </a:rPr>
              <a:t>, </a:t>
            </a:r>
            <a:r>
              <a:rPr lang="en-US" sz="2400" dirty="0" err="1">
                <a:solidFill>
                  <a:srgbClr val="0033CC"/>
                </a:solidFill>
              </a:rPr>
              <a:t>thuyết</a:t>
            </a:r>
            <a:r>
              <a:rPr lang="en-US" sz="2400" dirty="0">
                <a:solidFill>
                  <a:srgbClr val="0033CC"/>
                </a:solidFill>
              </a:rPr>
              <a:t> </a:t>
            </a:r>
            <a:r>
              <a:rPr lang="en-US" sz="2400" dirty="0" err="1">
                <a:solidFill>
                  <a:srgbClr val="0033CC"/>
                </a:solidFill>
              </a:rPr>
              <a:t>phục</a:t>
            </a:r>
            <a:r>
              <a:rPr lang="en-US" sz="2400" dirty="0">
                <a:solidFill>
                  <a:srgbClr val="0033CC"/>
                </a:solidFill>
              </a:rPr>
              <a:t>, </a:t>
            </a:r>
            <a:r>
              <a:rPr lang="en-US" sz="2400" dirty="0" err="1">
                <a:solidFill>
                  <a:srgbClr val="0033CC"/>
                </a:solidFill>
              </a:rPr>
              <a:t>phân</a:t>
            </a:r>
            <a:r>
              <a:rPr lang="en-US" sz="2400" dirty="0">
                <a:solidFill>
                  <a:srgbClr val="0033CC"/>
                </a:solidFill>
              </a:rPr>
              <a:t> </a:t>
            </a:r>
            <a:r>
              <a:rPr lang="en-US" sz="2400" dirty="0" err="1">
                <a:solidFill>
                  <a:srgbClr val="0033CC"/>
                </a:solidFill>
              </a:rPr>
              <a:t>giải</a:t>
            </a:r>
            <a:r>
              <a:rPr lang="en-US" sz="2400" dirty="0">
                <a:solidFill>
                  <a:srgbClr val="0033CC"/>
                </a:solidFill>
              </a:rPr>
              <a:t>.</a:t>
            </a:r>
          </a:p>
          <a:p>
            <a:r>
              <a:rPr lang="en-US" sz="2400" b="1" dirty="0">
                <a:solidFill>
                  <a:srgbClr val="0033CC"/>
                </a:solidFill>
              </a:rPr>
              <a:t>3. </a:t>
            </a:r>
            <a:r>
              <a:rPr lang="en-US" sz="2400" b="1" dirty="0" err="1">
                <a:solidFill>
                  <a:srgbClr val="0033CC"/>
                </a:solidFill>
              </a:rPr>
              <a:t>Vai</a:t>
            </a:r>
            <a:r>
              <a:rPr lang="en-US" sz="2400" b="1" dirty="0">
                <a:solidFill>
                  <a:srgbClr val="0033CC"/>
                </a:solidFill>
              </a:rPr>
              <a:t> </a:t>
            </a:r>
            <a:r>
              <a:rPr lang="en-US" sz="2400" b="1" dirty="0" err="1">
                <a:solidFill>
                  <a:srgbClr val="0033CC"/>
                </a:solidFill>
              </a:rPr>
              <a:t>trò</a:t>
            </a:r>
            <a:r>
              <a:rPr lang="en-US" sz="2400" b="1" dirty="0">
                <a:solidFill>
                  <a:srgbClr val="0033CC"/>
                </a:solidFill>
              </a:rPr>
              <a:t> </a:t>
            </a:r>
            <a:r>
              <a:rPr lang="en-US" sz="2400" b="1" dirty="0" err="1">
                <a:solidFill>
                  <a:srgbClr val="0033CC"/>
                </a:solidFill>
              </a:rPr>
              <a:t>của</a:t>
            </a:r>
            <a:r>
              <a:rPr lang="en-US" sz="2400" b="1" dirty="0">
                <a:solidFill>
                  <a:srgbClr val="0033CC"/>
                </a:solidFill>
              </a:rPr>
              <a:t> </a:t>
            </a:r>
            <a:r>
              <a:rPr lang="en-US" sz="2400" b="1" dirty="0" err="1">
                <a:solidFill>
                  <a:srgbClr val="0033CC"/>
                </a:solidFill>
              </a:rPr>
              <a:t>dòng</a:t>
            </a:r>
            <a:r>
              <a:rPr lang="en-US" sz="2400" b="1" dirty="0">
                <a:solidFill>
                  <a:srgbClr val="0033CC"/>
                </a:solidFill>
              </a:rPr>
              <a:t> </a:t>
            </a:r>
            <a:r>
              <a:rPr lang="en-US" sz="2400" b="1" dirty="0" err="1">
                <a:solidFill>
                  <a:srgbClr val="0033CC"/>
                </a:solidFill>
              </a:rPr>
              <a:t>họ</a:t>
            </a:r>
            <a:r>
              <a:rPr lang="en-US" sz="2400" b="1" dirty="0">
                <a:solidFill>
                  <a:srgbClr val="0033CC"/>
                </a:solidFill>
              </a:rPr>
              <a:t>:</a:t>
            </a:r>
            <a:r>
              <a:rPr lang="en-US" sz="2400" dirty="0">
                <a:solidFill>
                  <a:srgbClr val="0033CC"/>
                </a:solidFill>
              </a:rPr>
              <a:t> </a:t>
            </a:r>
            <a:r>
              <a:rPr lang="en-US" sz="2400" dirty="0" err="1">
                <a:solidFill>
                  <a:srgbClr val="0033CC"/>
                </a:solidFill>
              </a:rPr>
              <a:t>Uy</a:t>
            </a:r>
            <a:r>
              <a:rPr lang="en-US" sz="2400" dirty="0">
                <a:solidFill>
                  <a:srgbClr val="0033CC"/>
                </a:solidFill>
              </a:rPr>
              <a:t> </a:t>
            </a:r>
            <a:r>
              <a:rPr lang="en-US" sz="2400" dirty="0" err="1">
                <a:solidFill>
                  <a:srgbClr val="0033CC"/>
                </a:solidFill>
              </a:rPr>
              <a:t>tín</a:t>
            </a:r>
            <a:r>
              <a:rPr lang="en-US" sz="2400" dirty="0">
                <a:solidFill>
                  <a:srgbClr val="0033CC"/>
                </a:solidFill>
              </a:rPr>
              <a:t>, </a:t>
            </a:r>
            <a:r>
              <a:rPr lang="en-US" sz="2400" dirty="0" err="1">
                <a:solidFill>
                  <a:srgbClr val="0033CC"/>
                </a:solidFill>
              </a:rPr>
              <a:t>truyền</a:t>
            </a:r>
            <a:r>
              <a:rPr lang="en-US" sz="2400" dirty="0">
                <a:solidFill>
                  <a:srgbClr val="0033CC"/>
                </a:solidFill>
              </a:rPr>
              <a:t> </a:t>
            </a:r>
            <a:r>
              <a:rPr lang="en-US" sz="2400" dirty="0" err="1">
                <a:solidFill>
                  <a:srgbClr val="0033CC"/>
                </a:solidFill>
              </a:rPr>
              <a:t>thống</a:t>
            </a:r>
            <a:r>
              <a:rPr lang="en-US" sz="2400" dirty="0">
                <a:solidFill>
                  <a:srgbClr val="0033CC"/>
                </a:solidFill>
              </a:rPr>
              <a:t>, </a:t>
            </a:r>
            <a:r>
              <a:rPr lang="en-US" sz="2400" dirty="0" err="1">
                <a:solidFill>
                  <a:srgbClr val="0033CC"/>
                </a:solidFill>
              </a:rPr>
              <a:t>gương</a:t>
            </a:r>
            <a:r>
              <a:rPr lang="en-US" sz="2400" dirty="0">
                <a:solidFill>
                  <a:srgbClr val="0033CC"/>
                </a:solidFill>
              </a:rPr>
              <a:t> </a:t>
            </a:r>
            <a:r>
              <a:rPr lang="en-US" sz="2400" dirty="0" err="1">
                <a:solidFill>
                  <a:srgbClr val="0033CC"/>
                </a:solidFill>
              </a:rPr>
              <a:t>mẫu</a:t>
            </a:r>
            <a:r>
              <a:rPr lang="en-US" sz="2400" dirty="0">
                <a:solidFill>
                  <a:srgbClr val="0033CC"/>
                </a:solidFill>
              </a:rPr>
              <a:t> </a:t>
            </a:r>
            <a:r>
              <a:rPr lang="en-US" sz="2400" dirty="0" err="1">
                <a:solidFill>
                  <a:srgbClr val="0033CC"/>
                </a:solidFill>
              </a:rPr>
              <a:t>của</a:t>
            </a:r>
            <a:r>
              <a:rPr lang="en-US" sz="2400" dirty="0">
                <a:solidFill>
                  <a:srgbClr val="0033CC"/>
                </a:solidFill>
              </a:rPr>
              <a:t> </a:t>
            </a:r>
            <a:r>
              <a:rPr lang="en-US" sz="2400" dirty="0" err="1">
                <a:solidFill>
                  <a:srgbClr val="0033CC"/>
                </a:solidFill>
              </a:rPr>
              <a:t>người</a:t>
            </a:r>
            <a:r>
              <a:rPr lang="en-US" sz="2400" dirty="0">
                <a:solidFill>
                  <a:srgbClr val="0033CC"/>
                </a:solidFill>
              </a:rPr>
              <a:t> </a:t>
            </a:r>
            <a:r>
              <a:rPr lang="en-US" sz="2400" dirty="0" err="1">
                <a:solidFill>
                  <a:srgbClr val="0033CC"/>
                </a:solidFill>
              </a:rPr>
              <a:t>già</a:t>
            </a:r>
            <a:r>
              <a:rPr lang="en-US" sz="2400" dirty="0">
                <a:solidFill>
                  <a:srgbClr val="0033CC"/>
                </a:solidFill>
              </a:rPr>
              <a:t>, gia qui … </a:t>
            </a:r>
          </a:p>
          <a:p>
            <a:r>
              <a:rPr lang="en-US" sz="2400" b="1" dirty="0">
                <a:solidFill>
                  <a:srgbClr val="0033CC"/>
                </a:solidFill>
              </a:rPr>
              <a:t>4. </a:t>
            </a:r>
            <a:r>
              <a:rPr lang="en-US" sz="2400" b="1" dirty="0" err="1">
                <a:solidFill>
                  <a:srgbClr val="0033CC"/>
                </a:solidFill>
              </a:rPr>
              <a:t>Vai</a:t>
            </a:r>
            <a:r>
              <a:rPr lang="en-US" sz="2400" b="1" dirty="0">
                <a:solidFill>
                  <a:srgbClr val="0033CC"/>
                </a:solidFill>
              </a:rPr>
              <a:t> </a:t>
            </a:r>
            <a:r>
              <a:rPr lang="en-US" sz="2400" b="1" dirty="0" err="1">
                <a:solidFill>
                  <a:srgbClr val="0033CC"/>
                </a:solidFill>
              </a:rPr>
              <a:t>trò</a:t>
            </a:r>
            <a:r>
              <a:rPr lang="en-US" sz="2400" b="1" dirty="0">
                <a:solidFill>
                  <a:srgbClr val="0033CC"/>
                </a:solidFill>
              </a:rPr>
              <a:t> </a:t>
            </a:r>
            <a:r>
              <a:rPr lang="en-US" sz="2400" b="1" dirty="0" err="1">
                <a:solidFill>
                  <a:srgbClr val="0033CC"/>
                </a:solidFill>
              </a:rPr>
              <a:t>hòa</a:t>
            </a:r>
            <a:r>
              <a:rPr lang="en-US" sz="2400" b="1" dirty="0">
                <a:solidFill>
                  <a:srgbClr val="0033CC"/>
                </a:solidFill>
              </a:rPr>
              <a:t> </a:t>
            </a:r>
            <a:r>
              <a:rPr lang="en-US" sz="2400" b="1" dirty="0" err="1">
                <a:solidFill>
                  <a:srgbClr val="0033CC"/>
                </a:solidFill>
              </a:rPr>
              <a:t>giải</a:t>
            </a:r>
            <a:r>
              <a:rPr lang="en-US" sz="2400" b="1" dirty="0">
                <a:solidFill>
                  <a:srgbClr val="0033CC"/>
                </a:solidFill>
              </a:rPr>
              <a:t> </a:t>
            </a:r>
            <a:r>
              <a:rPr lang="en-US" sz="2400" b="1" dirty="0" err="1">
                <a:solidFill>
                  <a:srgbClr val="0033CC"/>
                </a:solidFill>
              </a:rPr>
              <a:t>viên</a:t>
            </a:r>
            <a:r>
              <a:rPr lang="en-US" sz="2400" b="1" dirty="0">
                <a:solidFill>
                  <a:srgbClr val="0033CC"/>
                </a:solidFill>
              </a:rPr>
              <a:t> </a:t>
            </a:r>
            <a:r>
              <a:rPr lang="en-US" sz="2400" b="1" dirty="0" err="1">
                <a:solidFill>
                  <a:srgbClr val="0033CC"/>
                </a:solidFill>
              </a:rPr>
              <a:t>cơ</a:t>
            </a:r>
            <a:r>
              <a:rPr lang="en-US" sz="2400" b="1" dirty="0">
                <a:solidFill>
                  <a:srgbClr val="0033CC"/>
                </a:solidFill>
              </a:rPr>
              <a:t> </a:t>
            </a:r>
            <a:r>
              <a:rPr lang="en-US" sz="2400" b="1" dirty="0" err="1">
                <a:solidFill>
                  <a:srgbClr val="0033CC"/>
                </a:solidFill>
              </a:rPr>
              <a:t>sở</a:t>
            </a:r>
            <a:r>
              <a:rPr lang="en-US" sz="2400" b="1" dirty="0">
                <a:solidFill>
                  <a:srgbClr val="0033CC"/>
                </a:solidFill>
              </a:rPr>
              <a:t>: </a:t>
            </a:r>
            <a:r>
              <a:rPr lang="en-US" sz="2400" dirty="0">
                <a:solidFill>
                  <a:srgbClr val="0033CC"/>
                </a:solidFill>
              </a:rPr>
              <a:t>Tình, </a:t>
            </a:r>
            <a:r>
              <a:rPr lang="en-US" sz="2400" dirty="0" err="1">
                <a:solidFill>
                  <a:srgbClr val="0033CC"/>
                </a:solidFill>
              </a:rPr>
              <a:t>lý</a:t>
            </a:r>
            <a:r>
              <a:rPr lang="en-US" sz="2400" dirty="0">
                <a:solidFill>
                  <a:srgbClr val="0033CC"/>
                </a:solidFill>
              </a:rPr>
              <a:t>, </a:t>
            </a:r>
            <a:r>
              <a:rPr lang="en-US" sz="2400" dirty="0" err="1">
                <a:solidFill>
                  <a:srgbClr val="0033CC"/>
                </a:solidFill>
              </a:rPr>
              <a:t>tham</a:t>
            </a:r>
            <a:r>
              <a:rPr lang="en-US" sz="2400" dirty="0">
                <a:solidFill>
                  <a:srgbClr val="0033CC"/>
                </a:solidFill>
              </a:rPr>
              <a:t> gia </a:t>
            </a:r>
            <a:r>
              <a:rPr lang="en-US" sz="2400" dirty="0" err="1">
                <a:solidFill>
                  <a:srgbClr val="0033CC"/>
                </a:solidFill>
              </a:rPr>
              <a:t>giải</a:t>
            </a:r>
            <a:r>
              <a:rPr lang="en-US" sz="2400" dirty="0">
                <a:solidFill>
                  <a:srgbClr val="0033CC"/>
                </a:solidFill>
              </a:rPr>
              <a:t> </a:t>
            </a:r>
            <a:r>
              <a:rPr lang="en-US" sz="2400" dirty="0" err="1">
                <a:solidFill>
                  <a:srgbClr val="0033CC"/>
                </a:solidFill>
              </a:rPr>
              <a:t>quyết</a:t>
            </a:r>
            <a:r>
              <a:rPr lang="en-US" sz="2400" dirty="0">
                <a:solidFill>
                  <a:srgbClr val="0033CC"/>
                </a:solidFill>
              </a:rPr>
              <a:t> </a:t>
            </a:r>
            <a:r>
              <a:rPr lang="en-US" sz="2400" dirty="0" err="1">
                <a:solidFill>
                  <a:srgbClr val="0033CC"/>
                </a:solidFill>
              </a:rPr>
              <a:t>mâu</a:t>
            </a:r>
            <a:r>
              <a:rPr lang="en-US" sz="2400" dirty="0">
                <a:solidFill>
                  <a:srgbClr val="0033CC"/>
                </a:solidFill>
              </a:rPr>
              <a:t> </a:t>
            </a:r>
            <a:r>
              <a:rPr lang="en-US" sz="2400" dirty="0" err="1">
                <a:solidFill>
                  <a:srgbClr val="0033CC"/>
                </a:solidFill>
              </a:rPr>
              <a:t>thuẫn</a:t>
            </a:r>
            <a:endParaRPr lang="en-US" sz="2400" dirty="0">
              <a:solidFill>
                <a:srgbClr val="0033CC"/>
              </a:solidFill>
            </a:endParaRPr>
          </a:p>
          <a:p>
            <a:r>
              <a:rPr lang="en-US" sz="2400" b="1" dirty="0">
                <a:solidFill>
                  <a:srgbClr val="0033CC"/>
                </a:solidFill>
              </a:rPr>
              <a:t>5. </a:t>
            </a:r>
            <a:r>
              <a:rPr lang="en-US" sz="2400" b="1" dirty="0" err="1">
                <a:solidFill>
                  <a:srgbClr val="0033CC"/>
                </a:solidFill>
              </a:rPr>
              <a:t>Truyền</a:t>
            </a:r>
            <a:r>
              <a:rPr lang="en-US" sz="2400" b="1" dirty="0">
                <a:solidFill>
                  <a:srgbClr val="0033CC"/>
                </a:solidFill>
              </a:rPr>
              <a:t> </a:t>
            </a:r>
            <a:r>
              <a:rPr lang="en-US" sz="2400" b="1" dirty="0" err="1">
                <a:solidFill>
                  <a:srgbClr val="0033CC"/>
                </a:solidFill>
              </a:rPr>
              <a:t>thông</a:t>
            </a:r>
            <a:r>
              <a:rPr lang="en-US" sz="2400" b="1" dirty="0">
                <a:solidFill>
                  <a:srgbClr val="0033CC"/>
                </a:solidFill>
              </a:rPr>
              <a:t>: </a:t>
            </a:r>
            <a:r>
              <a:rPr lang="en-US" sz="2400" dirty="0" err="1">
                <a:solidFill>
                  <a:srgbClr val="0033CC"/>
                </a:solidFill>
              </a:rPr>
              <a:t>Uốn</a:t>
            </a:r>
            <a:r>
              <a:rPr lang="en-US" sz="2400" dirty="0">
                <a:solidFill>
                  <a:srgbClr val="0033CC"/>
                </a:solidFill>
              </a:rPr>
              <a:t> </a:t>
            </a:r>
            <a:r>
              <a:rPr lang="en-US" sz="2400" dirty="0" err="1">
                <a:solidFill>
                  <a:srgbClr val="0033CC"/>
                </a:solidFill>
              </a:rPr>
              <a:t>nắn</a:t>
            </a:r>
            <a:r>
              <a:rPr lang="en-US" sz="2400" dirty="0">
                <a:solidFill>
                  <a:srgbClr val="0033CC"/>
                </a:solidFill>
              </a:rPr>
              <a:t> </a:t>
            </a:r>
            <a:r>
              <a:rPr lang="en-US" sz="2400" dirty="0" err="1">
                <a:solidFill>
                  <a:srgbClr val="0033CC"/>
                </a:solidFill>
              </a:rPr>
              <a:t>sai</a:t>
            </a:r>
            <a:r>
              <a:rPr lang="en-US" sz="2400" dirty="0">
                <a:solidFill>
                  <a:srgbClr val="0033CC"/>
                </a:solidFill>
              </a:rPr>
              <a:t> </a:t>
            </a:r>
            <a:r>
              <a:rPr lang="en-US" sz="2400" dirty="0" err="1">
                <a:solidFill>
                  <a:srgbClr val="0033CC"/>
                </a:solidFill>
              </a:rPr>
              <a:t>trái</a:t>
            </a:r>
            <a:r>
              <a:rPr lang="en-US" sz="2400" dirty="0">
                <a:solidFill>
                  <a:srgbClr val="0033CC"/>
                </a:solidFill>
              </a:rPr>
              <a:t>, </a:t>
            </a:r>
            <a:r>
              <a:rPr lang="en-US" sz="2400" dirty="0" err="1">
                <a:solidFill>
                  <a:srgbClr val="0033CC"/>
                </a:solidFill>
              </a:rPr>
              <a:t>động</a:t>
            </a:r>
            <a:r>
              <a:rPr lang="en-US" sz="2400" dirty="0">
                <a:solidFill>
                  <a:srgbClr val="0033CC"/>
                </a:solidFill>
              </a:rPr>
              <a:t> </a:t>
            </a:r>
            <a:r>
              <a:rPr lang="en-US" sz="2400" dirty="0" err="1">
                <a:solidFill>
                  <a:srgbClr val="0033CC"/>
                </a:solidFill>
              </a:rPr>
              <a:t>viên</a:t>
            </a:r>
            <a:r>
              <a:rPr lang="en-US" sz="2400" dirty="0">
                <a:solidFill>
                  <a:srgbClr val="0033CC"/>
                </a:solidFill>
              </a:rPr>
              <a:t> </a:t>
            </a:r>
            <a:r>
              <a:rPr lang="en-US" sz="2400" dirty="0" err="1">
                <a:solidFill>
                  <a:srgbClr val="0033CC"/>
                </a:solidFill>
              </a:rPr>
              <a:t>việc</a:t>
            </a:r>
            <a:r>
              <a:rPr lang="en-US" sz="2400" dirty="0">
                <a:solidFill>
                  <a:srgbClr val="0033CC"/>
                </a:solidFill>
              </a:rPr>
              <a:t> </a:t>
            </a:r>
            <a:r>
              <a:rPr lang="en-US" sz="2400" dirty="0" err="1">
                <a:solidFill>
                  <a:srgbClr val="0033CC"/>
                </a:solidFill>
              </a:rPr>
              <a:t>tốt</a:t>
            </a:r>
            <a:r>
              <a:rPr lang="en-US" sz="2400" dirty="0">
                <a:solidFill>
                  <a:srgbClr val="0033CC"/>
                </a:solidFill>
              </a:rPr>
              <a:t>.</a:t>
            </a:r>
          </a:p>
        </p:txBody>
      </p:sp>
      <p:sp>
        <p:nvSpPr>
          <p:cNvPr id="4" name="Right Arrow 3"/>
          <p:cNvSpPr/>
          <p:nvPr/>
        </p:nvSpPr>
        <p:spPr>
          <a:xfrm>
            <a:off x="464890" y="-37289"/>
            <a:ext cx="2809702" cy="197439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7030A0"/>
                </a:solidFill>
              </a:rPr>
              <a:t>CỘNG ĐỒNG</a:t>
            </a:r>
          </a:p>
          <a:p>
            <a:pPr algn="ctr"/>
            <a:r>
              <a:rPr lang="en-US" b="1" dirty="0">
                <a:solidFill>
                  <a:srgbClr val="7030A0"/>
                </a:solidFill>
              </a:rPr>
              <a:t> GIÚP TRƯỚC</a:t>
            </a:r>
          </a:p>
        </p:txBody>
      </p:sp>
      <p:sp>
        <p:nvSpPr>
          <p:cNvPr id="5" name="Rectangle 4"/>
          <p:cNvSpPr/>
          <p:nvPr/>
        </p:nvSpPr>
        <p:spPr>
          <a:xfrm>
            <a:off x="3192087" y="4488873"/>
            <a:ext cx="8487295" cy="20366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33CC"/>
                </a:solidFill>
              </a:rPr>
              <a:t>PHÁP LUẬT</a:t>
            </a:r>
          </a:p>
          <a:p>
            <a:pPr algn="ctr"/>
            <a:r>
              <a:rPr lang="en-US" sz="2400" dirty="0" err="1">
                <a:solidFill>
                  <a:srgbClr val="0033CC"/>
                </a:solidFill>
              </a:rPr>
              <a:t>Nghiêm</a:t>
            </a:r>
            <a:r>
              <a:rPr lang="en-US" sz="2400" dirty="0">
                <a:solidFill>
                  <a:srgbClr val="0033CC"/>
                </a:solidFill>
              </a:rPr>
              <a:t> minh</a:t>
            </a:r>
          </a:p>
        </p:txBody>
      </p:sp>
      <p:sp>
        <p:nvSpPr>
          <p:cNvPr id="18" name="Right Arrow 17"/>
          <p:cNvSpPr/>
          <p:nvPr/>
        </p:nvSpPr>
        <p:spPr>
          <a:xfrm>
            <a:off x="1303317" y="4247803"/>
            <a:ext cx="2809702" cy="197439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7030A0"/>
                </a:solidFill>
              </a:rPr>
              <a:t>LUẬT NƯỚC</a:t>
            </a:r>
          </a:p>
          <a:p>
            <a:pPr algn="ctr"/>
            <a:r>
              <a:rPr lang="en-US" b="1" dirty="0">
                <a:solidFill>
                  <a:srgbClr val="7030A0"/>
                </a:solidFill>
              </a:rPr>
              <a:t> XỬ SAU</a:t>
            </a:r>
          </a:p>
        </p:txBody>
      </p:sp>
    </p:spTree>
    <p:extLst>
      <p:ext uri="{BB962C8B-B14F-4D97-AF65-F5344CB8AC3E}">
        <p14:creationId xmlns:p14="http://schemas.microsoft.com/office/powerpoint/2010/main" val="12203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066026" y="789400"/>
            <a:ext cx="2312492" cy="1323439"/>
          </a:xfrm>
          <a:prstGeom prst="rect">
            <a:avLst/>
          </a:prstGeom>
          <a:noFill/>
        </p:spPr>
        <p:txBody>
          <a:bodyPr wrap="none" lIns="91440" tIns="45720" rIns="91440" bIns="45720">
            <a:spAutoFit/>
          </a:bodyPr>
          <a:lstStyle/>
          <a:p>
            <a:pPr algn="ctr"/>
            <a:r>
              <a:rPr lang="en-US" sz="4000" b="1" cap="none" spc="0" dirty="0">
                <a:ln w="6600">
                  <a:solidFill>
                    <a:schemeClr val="accent2"/>
                  </a:solidFill>
                  <a:prstDash val="solid"/>
                </a:ln>
                <a:solidFill>
                  <a:srgbClr val="FF0000"/>
                </a:solidFill>
                <a:effectLst>
                  <a:outerShdw dist="38100" dir="2700000" algn="tl" rotWithShape="0">
                    <a:schemeClr val="accent2"/>
                  </a:outerShdw>
                </a:effectLst>
              </a:rPr>
              <a:t>NHÂN TỐ </a:t>
            </a:r>
          </a:p>
          <a:p>
            <a:pPr algn="ctr"/>
            <a:r>
              <a:rPr lang="en-US" sz="4000" b="1" cap="none" spc="0" dirty="0">
                <a:ln w="6600">
                  <a:solidFill>
                    <a:schemeClr val="accent2"/>
                  </a:solidFill>
                  <a:prstDash val="solid"/>
                </a:ln>
                <a:solidFill>
                  <a:srgbClr val="FF0000"/>
                </a:solidFill>
                <a:effectLst>
                  <a:outerShdw dist="38100" dir="2700000" algn="tl" rotWithShape="0">
                    <a:schemeClr val="accent2"/>
                  </a:outerShdw>
                </a:effectLst>
              </a:rPr>
              <a:t>PHỤ NỮ</a:t>
            </a:r>
          </a:p>
        </p:txBody>
      </p:sp>
    </p:spTree>
    <p:extLst>
      <p:ext uri="{BB962C8B-B14F-4D97-AF65-F5344CB8AC3E}">
        <p14:creationId xmlns:p14="http://schemas.microsoft.com/office/powerpoint/2010/main" val="8694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1246329352-TucAnhSinhTinh-1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0" y="187410"/>
            <a:ext cx="4965701" cy="64419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3"/>
          <p:cNvSpPr>
            <a:spLocks noChangeArrowheads="1"/>
          </p:cNvSpPr>
          <p:nvPr/>
        </p:nvSpPr>
        <p:spPr bwMode="auto">
          <a:xfrm>
            <a:off x="6791325" y="0"/>
            <a:ext cx="4191000" cy="2743200"/>
          </a:xfrm>
          <a:prstGeom prst="cloudCallout">
            <a:avLst>
              <a:gd name="adj1" fmla="val -78940"/>
              <a:gd name="adj2" fmla="val 59606"/>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endParaRPr lang="en-US"/>
          </a:p>
        </p:txBody>
      </p:sp>
      <p:sp>
        <p:nvSpPr>
          <p:cNvPr id="3076" name="WordArt 4"/>
          <p:cNvSpPr>
            <a:spLocks noChangeArrowheads="1" noChangeShapeType="1" noTextEdit="1"/>
          </p:cNvSpPr>
          <p:nvPr/>
        </p:nvSpPr>
        <p:spPr bwMode="auto">
          <a:xfrm>
            <a:off x="7591425" y="390525"/>
            <a:ext cx="2590800" cy="1600200"/>
          </a:xfrm>
          <a:prstGeom prst="rect">
            <a:avLst/>
          </a:prstGeom>
        </p:spPr>
        <p:txBody>
          <a:bodyPr wrap="none" fromWordArt="1">
            <a:prstTxWarp prst="textSlantUp">
              <a:avLst>
                <a:gd name="adj" fmla="val 32056"/>
              </a:avLst>
            </a:prstTxWarp>
          </a:bodyPr>
          <a:lstStyle/>
          <a:p>
            <a:pPr algn="ctr"/>
            <a:r>
              <a:rPr lang="en-US"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Em</a:t>
            </a: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 </a:t>
            </a:r>
            <a:r>
              <a:rPr lang="en-US"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xin</a:t>
            </a: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 </a:t>
            </a:r>
            <a:r>
              <a:rPr lang="en-US"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hết</a:t>
            </a: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Unicode MS"/>
                <a:ea typeface="Arial Unicode MS"/>
                <a:cs typeface="Arial Unicode MS"/>
              </a:rPr>
              <a:t>!</a:t>
            </a:r>
          </a:p>
        </p:txBody>
      </p:sp>
    </p:spTree>
    <p:extLst>
      <p:ext uri="{BB962C8B-B14F-4D97-AF65-F5344CB8AC3E}">
        <p14:creationId xmlns:p14="http://schemas.microsoft.com/office/powerpoint/2010/main" val="3729034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in)">
                                      <p:cBhvr>
                                        <p:cTn id="7" dur="2000"/>
                                        <p:tgtEl>
                                          <p:spTgt spid="307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diamond(in)">
                                      <p:cBhvr>
                                        <p:cTn id="10"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esk1"/>
          <p:cNvSpPr>
            <a:spLocks noEditPoints="1" noChangeArrowheads="1"/>
          </p:cNvSpPr>
          <p:nvPr/>
        </p:nvSpPr>
        <p:spPr bwMode="auto">
          <a:xfrm>
            <a:off x="4152917" y="1269471"/>
            <a:ext cx="7581900" cy="2045318"/>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buFontTx/>
              <a:buChar char="-"/>
              <a:defRPr/>
            </a:pPr>
            <a:r>
              <a:rPr lang="en-US" sz="2400" dirty="0">
                <a:solidFill>
                  <a:srgbClr val="0000FF"/>
                </a:solidFill>
              </a:rPr>
              <a:t> </a:t>
            </a:r>
            <a:r>
              <a:rPr lang="en-US" sz="2800" b="1" dirty="0" err="1">
                <a:solidFill>
                  <a:srgbClr val="FF0066"/>
                </a:solidFill>
                <a:latin typeface="Times New Roman" panose="02020603050405020304" pitchFamily="18" charset="0"/>
                <a:cs typeface="Times New Roman" panose="02020603050405020304" pitchFamily="18" charset="0"/>
              </a:rPr>
              <a:t>Mác</a:t>
            </a:r>
            <a:r>
              <a:rPr lang="en-US" sz="2800" b="1" dirty="0">
                <a:solidFill>
                  <a:srgbClr val="FF0066"/>
                </a:solidFill>
                <a:latin typeface="Times New Roman" panose="02020603050405020304" pitchFamily="18" charset="0"/>
                <a:cs typeface="Times New Roman" panose="02020603050405020304" pitchFamily="18" charset="0"/>
              </a:rPr>
              <a:t>:</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thua</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tổ</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trong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bộ</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não</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tưởng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nguồn</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a:t>
            </a:r>
            <a:r>
              <a:rPr lang="en-US" sz="2800" b="1" dirty="0">
                <a:solidFill>
                  <a:srgbClr val="FF0066"/>
                </a:solidFill>
                <a:latin typeface="Times New Roman" panose="02020603050405020304" pitchFamily="18" charset="0"/>
                <a:cs typeface="Times New Roman" panose="02020603050405020304" pitchFamily="18" charset="0"/>
              </a:rPr>
              <a:t> </a:t>
            </a:r>
          </a:p>
          <a:p>
            <a:pPr algn="just">
              <a:defRPr/>
            </a:pPr>
            <a:endParaRPr lang="en-US" sz="2800" b="1" dirty="0">
              <a:solidFill>
                <a:srgbClr val="FF0066"/>
              </a:solidFill>
              <a:latin typeface="Times New Roman" panose="02020603050405020304" pitchFamily="18" charset="0"/>
              <a:cs typeface="Times New Roman" panose="02020603050405020304" pitchFamily="18" charset="0"/>
            </a:endParaRPr>
          </a:p>
          <a:p>
            <a:pPr algn="just">
              <a:defRPr/>
            </a:pPr>
            <a:endParaRPr lang="en-US" sz="2800" b="1" dirty="0">
              <a:solidFill>
                <a:srgbClr val="FF0066"/>
              </a:solidFill>
            </a:endParaRPr>
          </a:p>
        </p:txBody>
      </p:sp>
      <p:sp>
        <p:nvSpPr>
          <p:cNvPr id="2" name="Rectangle 1">
            <a:extLst>
              <a:ext uri="{FF2B5EF4-FFF2-40B4-BE49-F238E27FC236}">
                <a16:creationId xmlns:a16="http://schemas.microsoft.com/office/drawing/2014/main" id="{1A70E86A-C8A3-40B8-97DE-3EFCF993527B}"/>
              </a:ext>
            </a:extLst>
          </p:cNvPr>
          <p:cNvSpPr/>
          <p:nvPr/>
        </p:nvSpPr>
        <p:spPr>
          <a:xfrm>
            <a:off x="4799384" y="0"/>
            <a:ext cx="6288966" cy="1200329"/>
          </a:xfrm>
          <a:prstGeom prst="rect">
            <a:avLst/>
          </a:prstGeom>
          <a:noFill/>
        </p:spPr>
        <p:txBody>
          <a:bodyPr wrap="none" lIns="91440" tIns="45720" rIns="91440" bIns="45720">
            <a:spAutoFit/>
          </a:bodyPr>
          <a:lstStyle/>
          <a:p>
            <a:pPr algn="ctr"/>
            <a:r>
              <a:rPr lang="en-US" sz="24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BẢN CHẤT CÔNG TÁC</a:t>
            </a:r>
          </a:p>
          <a:p>
            <a:pPr algn="ctr"/>
            <a:r>
              <a:rPr lang="en-US" sz="24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TUYÊN TRUYỀN, PHỔ BIẾN, GIÁO DỤC</a:t>
            </a:r>
          </a:p>
          <a:p>
            <a:pPr algn="ctr"/>
            <a:r>
              <a:rPr lang="en-US" sz="24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PHÁP LUẬT  LÀ CÔNG TÁC TƯ TƯỞNG</a:t>
            </a:r>
          </a:p>
        </p:txBody>
      </p:sp>
      <p:pic>
        <p:nvPicPr>
          <p:cNvPr id="1026" name="Picture 2" descr="Ong Làm Tổ Trước Nhà Là Điềm Gì, Ong Làm Tổ Ngoài Hiên">
            <a:extLst>
              <a:ext uri="{FF2B5EF4-FFF2-40B4-BE49-F238E27FC236}">
                <a16:creationId xmlns:a16="http://schemas.microsoft.com/office/drawing/2014/main" id="{AEA07A34-131B-4A26-93D2-19A5A9921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55" y="2853232"/>
            <a:ext cx="2078091" cy="138539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E1722788-1EFA-49F1-896E-25DB7833633F}"/>
              </a:ext>
            </a:extLst>
          </p:cNvPr>
          <p:cNvSpPr/>
          <p:nvPr/>
        </p:nvSpPr>
        <p:spPr>
          <a:xfrm>
            <a:off x="2862262" y="95071"/>
            <a:ext cx="1837108" cy="131445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LÀ GÌ?</a:t>
            </a:r>
          </a:p>
        </p:txBody>
      </p:sp>
      <p:pic>
        <p:nvPicPr>
          <p:cNvPr id="1028" name="Picture 4" descr="Ngỡ ngàng trước tổ chim dòng dọc tưởng chỉ có trong mơ ở miền Tây">
            <a:extLst>
              <a:ext uri="{FF2B5EF4-FFF2-40B4-BE49-F238E27FC236}">
                <a16:creationId xmlns:a16="http://schemas.microsoft.com/office/drawing/2014/main" id="{A33F8919-5B87-4B13-A502-9CCAE58C2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01" y="4328143"/>
            <a:ext cx="2055598" cy="2434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application&#10;&#10;Description automatically generated">
            <a:extLst>
              <a:ext uri="{FF2B5EF4-FFF2-40B4-BE49-F238E27FC236}">
                <a16:creationId xmlns:a16="http://schemas.microsoft.com/office/drawing/2014/main" id="{156B8EB4-9867-4A20-9ACA-AAAFA8402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92" y="197120"/>
            <a:ext cx="2667970" cy="2656112"/>
          </a:xfrm>
          <a:prstGeom prst="ellipse">
            <a:avLst/>
          </a:prstGeom>
          <a:ln>
            <a:noFill/>
          </a:ln>
          <a:effectLst>
            <a:softEdge rad="112500"/>
          </a:effectLst>
        </p:spPr>
      </p:pic>
      <p:sp>
        <p:nvSpPr>
          <p:cNvPr id="12" name="desk1">
            <a:extLst>
              <a:ext uri="{FF2B5EF4-FFF2-40B4-BE49-F238E27FC236}">
                <a16:creationId xmlns:a16="http://schemas.microsoft.com/office/drawing/2014/main" id="{F72BCF59-FB6A-439F-B038-4323CECB4E0F}"/>
              </a:ext>
            </a:extLst>
          </p:cNvPr>
          <p:cNvSpPr>
            <a:spLocks noEditPoints="1" noChangeArrowheads="1"/>
          </p:cNvSpPr>
          <p:nvPr/>
        </p:nvSpPr>
        <p:spPr bwMode="auto">
          <a:xfrm>
            <a:off x="2741398" y="3429000"/>
            <a:ext cx="6902854" cy="19050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800" b="1" dirty="0">
                <a:solidFill>
                  <a:srgbClr val="FF0066"/>
                </a:solidFill>
              </a:rPr>
              <a:t>- </a:t>
            </a:r>
            <a:r>
              <a:rPr lang="en-US" sz="2800" b="1" dirty="0" err="1">
                <a:solidFill>
                  <a:srgbClr val="FF0066"/>
                </a:solidFill>
                <a:latin typeface="Times New Roman" panose="02020603050405020304" pitchFamily="18" charset="0"/>
                <a:cs typeface="Times New Roman" panose="02020603050405020304" pitchFamily="18" charset="0"/>
              </a:rPr>
              <a:t>Cách</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hiểu</a:t>
            </a:r>
            <a:r>
              <a:rPr lang="en-US" sz="2800" b="1"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Là</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sự</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vào</a:t>
            </a:r>
            <a:r>
              <a:rPr lang="en-US" sz="2800" dirty="0">
                <a:solidFill>
                  <a:srgbClr val="FF0066"/>
                </a:solidFill>
                <a:latin typeface="Times New Roman" panose="02020603050405020304" pitchFamily="18" charset="0"/>
                <a:cs typeface="Times New Roman" panose="02020603050405020304" pitchFamily="18" charset="0"/>
              </a:rPr>
              <a:t> con </a:t>
            </a:r>
            <a:r>
              <a:rPr lang="en-US" sz="2800" dirty="0" err="1">
                <a:solidFill>
                  <a:srgbClr val="FF0066"/>
                </a:solidFill>
                <a:latin typeface="Times New Roman" panose="02020603050405020304" pitchFamily="18" charset="0"/>
                <a:cs typeface="Times New Roman" panose="02020603050405020304" pitchFamily="18" charset="0"/>
              </a:rPr>
              <a:t>người</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để</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hình</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thành</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và</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cảm</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làm</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động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lực</a:t>
            </a:r>
            <a:r>
              <a:rPr lang="en-US" sz="2800" dirty="0">
                <a:solidFill>
                  <a:srgbClr val="FF0066"/>
                </a:solidFill>
                <a:latin typeface="Times New Roman" panose="02020603050405020304" pitchFamily="18" charset="0"/>
                <a:cs typeface="Times New Roman" panose="02020603050405020304" pitchFamily="18" charset="0"/>
              </a:rPr>
              <a:t>, chi </a:t>
            </a:r>
            <a:r>
              <a:rPr lang="en-US" sz="2800" dirty="0" err="1">
                <a:solidFill>
                  <a:srgbClr val="FF0066"/>
                </a:solidFill>
                <a:latin typeface="Times New Roman" panose="02020603050405020304" pitchFamily="18" charset="0"/>
                <a:cs typeface="Times New Roman" panose="02020603050405020304" pitchFamily="18" charset="0"/>
              </a:rPr>
              <a:t>phối</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mục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tiêu</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xác</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định</a:t>
            </a:r>
            <a:r>
              <a:rPr lang="en-US" sz="2800" dirty="0">
                <a:solidFill>
                  <a:srgbClr val="FF0066"/>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a:p>
            <a:pPr algn="just">
              <a:defRPr/>
            </a:pPr>
            <a:endParaRPr lang="en-US" sz="2400" dirty="0">
              <a:solidFill>
                <a:srgbClr val="FF0066"/>
              </a:solidFill>
              <a:latin typeface="Times New Roman" panose="02020603050405020304" pitchFamily="18" charset="0"/>
              <a:cs typeface="Times New Roman" panose="02020603050405020304" pitchFamily="18" charset="0"/>
            </a:endParaRPr>
          </a:p>
        </p:txBody>
      </p:sp>
      <p:sp>
        <p:nvSpPr>
          <p:cNvPr id="13" name="desk1">
            <a:extLst>
              <a:ext uri="{FF2B5EF4-FFF2-40B4-BE49-F238E27FC236}">
                <a16:creationId xmlns:a16="http://schemas.microsoft.com/office/drawing/2014/main" id="{55FD3ED8-4EA8-4DD6-8911-05147395B6A5}"/>
              </a:ext>
            </a:extLst>
          </p:cNvPr>
          <p:cNvSpPr>
            <a:spLocks noEditPoints="1" noChangeArrowheads="1"/>
          </p:cNvSpPr>
          <p:nvPr/>
        </p:nvSpPr>
        <p:spPr bwMode="auto">
          <a:xfrm>
            <a:off x="4929945" y="5429250"/>
            <a:ext cx="6902854" cy="1333679"/>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just">
              <a:defRPr/>
            </a:pPr>
            <a:r>
              <a:rPr lang="en-US" sz="2800" b="1" dirty="0">
                <a:solidFill>
                  <a:srgbClr val="FF0066"/>
                </a:solidFill>
              </a:rPr>
              <a:t>- </a:t>
            </a:r>
            <a:r>
              <a:rPr lang="en-US" sz="2800" b="1" dirty="0" err="1">
                <a:solidFill>
                  <a:srgbClr val="FF0066"/>
                </a:solidFill>
                <a:latin typeface="Times New Roman" panose="02020603050405020304" pitchFamily="18" charset="0"/>
                <a:cs typeface="Times New Roman" panose="02020603050405020304" pitchFamily="18" charset="0"/>
              </a:rPr>
              <a:t>Hồ</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Chí</a:t>
            </a:r>
            <a:r>
              <a:rPr lang="en-US" sz="2800" b="1" dirty="0">
                <a:solidFill>
                  <a:srgbClr val="FF0066"/>
                </a:solidFill>
                <a:latin typeface="Times New Roman" panose="02020603050405020304" pitchFamily="18" charset="0"/>
                <a:cs typeface="Times New Roman" panose="02020603050405020304" pitchFamily="18" charset="0"/>
              </a:rPr>
              <a:t> Minh: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tưởng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khéo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a:t>
            </a:r>
          </a:p>
          <a:p>
            <a:pPr algn="just">
              <a:defRPr/>
            </a:pPr>
            <a:endParaRPr lang="en-US" sz="2800" dirty="0">
              <a:solidFill>
                <a:srgbClr val="FF0066"/>
              </a:solidFill>
              <a:latin typeface="Times New Roman" panose="02020603050405020304" pitchFamily="18" charset="0"/>
              <a:cs typeface="Times New Roman" panose="02020603050405020304" pitchFamily="18" charset="0"/>
            </a:endParaRPr>
          </a:p>
          <a:p>
            <a:pPr algn="just">
              <a:defRPr/>
            </a:pPr>
            <a:r>
              <a:rPr lang="en-US" sz="2400" dirty="0">
                <a:solidFill>
                  <a:srgbClr val="FF0066"/>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2"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3962400" y="152400"/>
            <a:ext cx="6553200" cy="685800"/>
          </a:xfrm>
          <a:prstGeom prst="rect">
            <a:avLst/>
          </a:prstGeom>
        </p:spPr>
        <p:txBody>
          <a:bodyPr wrap="none" fromWordArt="1">
            <a:prstTxWarp prst="textPlain">
              <a:avLst>
                <a:gd name="adj" fmla="val 50000"/>
              </a:avLst>
            </a:prstTxWarp>
          </a:bodyPr>
          <a:lstStyle/>
          <a:p>
            <a:pPr algn="ctr"/>
            <a:r>
              <a:rPr lang="vi-VN" sz="3600" kern="10">
                <a:ln w="19050">
                  <a:solidFill>
                    <a:srgbClr val="FF6600"/>
                  </a:solidFill>
                  <a:round/>
                  <a:headEnd/>
                  <a:tailEnd/>
                </a:ln>
                <a:solidFill>
                  <a:srgbClr val="FFCC00"/>
                </a:solidFill>
                <a:effectLst>
                  <a:outerShdw dist="35921" dir="2700000" algn="ctr" rotWithShape="0">
                    <a:srgbClr val="990000"/>
                  </a:outerShdw>
                </a:effectLst>
                <a:latin typeface="Arial Unicode MS"/>
                <a:ea typeface="Arial Unicode MS"/>
                <a:cs typeface="Arial Unicode MS"/>
              </a:rPr>
              <a:t>CÔNG TÁC TƯ TƯỞNG CỦA ĐẢNG</a:t>
            </a:r>
            <a:endParaRPr lang="en-US" sz="3600" kern="10">
              <a:ln w="19050">
                <a:solidFill>
                  <a:srgbClr val="FF6600"/>
                </a:solidFill>
                <a:round/>
                <a:headEnd/>
                <a:tailEnd/>
              </a:ln>
              <a:solidFill>
                <a:srgbClr val="FFCC00"/>
              </a:solidFill>
              <a:effectLst>
                <a:outerShdw dist="35921" dir="2700000" algn="ctr" rotWithShape="0">
                  <a:srgbClr val="990000"/>
                </a:outerShdw>
              </a:effectLst>
              <a:latin typeface="Arial Unicode MS"/>
              <a:ea typeface="Arial Unicode MS"/>
              <a:cs typeface="Arial Unicode MS"/>
            </a:endParaRPr>
          </a:p>
        </p:txBody>
      </p:sp>
      <p:sp>
        <p:nvSpPr>
          <p:cNvPr id="11267" name="desk1"/>
          <p:cNvSpPr>
            <a:spLocks noEditPoints="1" noChangeArrowheads="1"/>
          </p:cNvSpPr>
          <p:nvPr/>
        </p:nvSpPr>
        <p:spPr bwMode="auto">
          <a:xfrm>
            <a:off x="1752600" y="12954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solidFill>
                  <a:srgbClr val="0000FF"/>
                </a:solidFill>
              </a:rPr>
              <a:t>CN </a:t>
            </a:r>
          </a:p>
          <a:p>
            <a:pPr algn="ctr">
              <a:defRPr/>
            </a:pPr>
            <a:r>
              <a:rPr lang="en-US" sz="2400" b="1" dirty="0">
                <a:solidFill>
                  <a:srgbClr val="0000FF"/>
                </a:solidFill>
              </a:rPr>
              <a:t>MAC - LENIN</a:t>
            </a:r>
          </a:p>
        </p:txBody>
      </p:sp>
      <p:sp>
        <p:nvSpPr>
          <p:cNvPr id="11268" name="desk1"/>
          <p:cNvSpPr>
            <a:spLocks noEditPoints="1" noChangeArrowheads="1"/>
          </p:cNvSpPr>
          <p:nvPr/>
        </p:nvSpPr>
        <p:spPr bwMode="auto">
          <a:xfrm>
            <a:off x="1828800" y="25146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a:solidFill>
                  <a:srgbClr val="0000FF"/>
                </a:solidFill>
              </a:rPr>
              <a:t>TƯ TƯỞNG</a:t>
            </a:r>
          </a:p>
          <a:p>
            <a:pPr algn="ctr">
              <a:defRPr/>
            </a:pPr>
            <a:r>
              <a:rPr lang="en-US" sz="2400" b="1">
                <a:solidFill>
                  <a:srgbClr val="0000FF"/>
                </a:solidFill>
              </a:rPr>
              <a:t>HCM</a:t>
            </a:r>
          </a:p>
        </p:txBody>
      </p:sp>
      <p:sp>
        <p:nvSpPr>
          <p:cNvPr id="11269" name="desk1"/>
          <p:cNvSpPr>
            <a:spLocks noEditPoints="1" noChangeArrowheads="1"/>
          </p:cNvSpPr>
          <p:nvPr/>
        </p:nvSpPr>
        <p:spPr bwMode="auto">
          <a:xfrm>
            <a:off x="1828800" y="36576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a:solidFill>
                  <a:srgbClr val="0000FF"/>
                </a:solidFill>
              </a:rPr>
              <a:t>TIẾN BỘ</a:t>
            </a:r>
          </a:p>
          <a:p>
            <a:pPr algn="ctr">
              <a:defRPr/>
            </a:pPr>
            <a:r>
              <a:rPr lang="en-US" sz="2400" b="1">
                <a:solidFill>
                  <a:srgbClr val="0000FF"/>
                </a:solidFill>
              </a:rPr>
              <a:t>NHÂN LOẠI</a:t>
            </a:r>
          </a:p>
        </p:txBody>
      </p:sp>
      <p:sp>
        <p:nvSpPr>
          <p:cNvPr id="11270" name="desk1"/>
          <p:cNvSpPr>
            <a:spLocks noEditPoints="1" noChangeArrowheads="1"/>
          </p:cNvSpPr>
          <p:nvPr/>
        </p:nvSpPr>
        <p:spPr bwMode="auto">
          <a:xfrm>
            <a:off x="1905000" y="5029200"/>
            <a:ext cx="2438400" cy="91440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a:solidFill>
                  <a:srgbClr val="0000FF"/>
                </a:solidFill>
              </a:rPr>
              <a:t>QUI LUẬT</a:t>
            </a:r>
          </a:p>
          <a:p>
            <a:pPr algn="ctr">
              <a:defRPr/>
            </a:pPr>
            <a:r>
              <a:rPr lang="en-US" sz="2400" b="1">
                <a:solidFill>
                  <a:srgbClr val="0000FF"/>
                </a:solidFill>
              </a:rPr>
              <a:t>KHOA HỌC</a:t>
            </a:r>
          </a:p>
        </p:txBody>
      </p:sp>
      <p:cxnSp>
        <p:nvCxnSpPr>
          <p:cNvPr id="6151" name="AutoShape 7"/>
          <p:cNvCxnSpPr>
            <a:cxnSpLocks noChangeShapeType="1"/>
            <a:stCxn id="11267" idx="5"/>
          </p:cNvCxnSpPr>
          <p:nvPr/>
        </p:nvCxnSpPr>
        <p:spPr bwMode="auto">
          <a:xfrm>
            <a:off x="4203700" y="1752600"/>
            <a:ext cx="673100" cy="1600200"/>
          </a:xfrm>
          <a:prstGeom prst="straightConnector1">
            <a:avLst/>
          </a:prstGeom>
          <a:noFill/>
          <a:ln w="63500">
            <a:solidFill>
              <a:srgbClr val="800080"/>
            </a:solidFill>
            <a:round/>
            <a:headEnd/>
            <a:tailEnd type="triangle" w="med" len="med"/>
          </a:ln>
        </p:spPr>
      </p:cxnSp>
      <p:cxnSp>
        <p:nvCxnSpPr>
          <p:cNvPr id="6152" name="AutoShape 8"/>
          <p:cNvCxnSpPr>
            <a:cxnSpLocks noChangeShapeType="1"/>
            <a:stCxn id="11268" idx="5"/>
          </p:cNvCxnSpPr>
          <p:nvPr/>
        </p:nvCxnSpPr>
        <p:spPr bwMode="auto">
          <a:xfrm>
            <a:off x="4279900" y="2971800"/>
            <a:ext cx="596900" cy="381000"/>
          </a:xfrm>
          <a:prstGeom prst="straightConnector1">
            <a:avLst/>
          </a:prstGeom>
          <a:noFill/>
          <a:ln w="63500">
            <a:solidFill>
              <a:srgbClr val="800080"/>
            </a:solidFill>
            <a:round/>
            <a:headEnd/>
            <a:tailEnd type="triangle" w="med" len="med"/>
          </a:ln>
        </p:spPr>
      </p:cxnSp>
      <p:cxnSp>
        <p:nvCxnSpPr>
          <p:cNvPr id="6153" name="AutoShape 9"/>
          <p:cNvCxnSpPr>
            <a:cxnSpLocks noChangeShapeType="1"/>
            <a:stCxn id="11269" idx="5"/>
          </p:cNvCxnSpPr>
          <p:nvPr/>
        </p:nvCxnSpPr>
        <p:spPr bwMode="auto">
          <a:xfrm flipV="1">
            <a:off x="4279900" y="3352800"/>
            <a:ext cx="520700" cy="762000"/>
          </a:xfrm>
          <a:prstGeom prst="straightConnector1">
            <a:avLst/>
          </a:prstGeom>
          <a:noFill/>
          <a:ln w="63500">
            <a:solidFill>
              <a:srgbClr val="800080"/>
            </a:solidFill>
            <a:round/>
            <a:headEnd/>
            <a:tailEnd type="triangle" w="med" len="med"/>
          </a:ln>
        </p:spPr>
      </p:cxnSp>
      <p:cxnSp>
        <p:nvCxnSpPr>
          <p:cNvPr id="6154" name="AutoShape 10"/>
          <p:cNvCxnSpPr>
            <a:cxnSpLocks noChangeShapeType="1"/>
            <a:stCxn id="11270" idx="5"/>
          </p:cNvCxnSpPr>
          <p:nvPr/>
        </p:nvCxnSpPr>
        <p:spPr bwMode="auto">
          <a:xfrm flipV="1">
            <a:off x="4356100" y="3276600"/>
            <a:ext cx="520700" cy="2209800"/>
          </a:xfrm>
          <a:prstGeom prst="straightConnector1">
            <a:avLst/>
          </a:prstGeom>
          <a:noFill/>
          <a:ln w="63500">
            <a:solidFill>
              <a:srgbClr val="800080"/>
            </a:solidFill>
            <a:round/>
            <a:headEnd/>
            <a:tailEnd type="triangle" w="med" len="med"/>
          </a:ln>
        </p:spPr>
      </p:cxnSp>
      <p:sp>
        <p:nvSpPr>
          <p:cNvPr id="11275" name="AutoShape 11"/>
          <p:cNvSpPr>
            <a:spLocks noChangeArrowheads="1"/>
          </p:cNvSpPr>
          <p:nvPr/>
        </p:nvSpPr>
        <p:spPr bwMode="auto">
          <a:xfrm>
            <a:off x="7610475" y="1204913"/>
            <a:ext cx="2105025" cy="4114800"/>
          </a:xfrm>
          <a:prstGeom prst="rightArrow">
            <a:avLst>
              <a:gd name="adj1" fmla="val 50000"/>
              <a:gd name="adj2" fmla="val 25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2400" b="1" dirty="0">
                <a:solidFill>
                  <a:srgbClr val="C00000"/>
                </a:solidFill>
              </a:rPr>
              <a:t>NHẬN</a:t>
            </a:r>
          </a:p>
          <a:p>
            <a:pPr algn="ctr"/>
            <a:r>
              <a:rPr lang="en-US" sz="2400" b="1" dirty="0">
                <a:solidFill>
                  <a:srgbClr val="C00000"/>
                </a:solidFill>
              </a:rPr>
              <a:t> THỨC</a:t>
            </a:r>
          </a:p>
          <a:p>
            <a:pPr algn="ctr"/>
            <a:endParaRPr lang="en-US" sz="2400" b="1" dirty="0">
              <a:solidFill>
                <a:schemeClr val="bg1"/>
              </a:solidFill>
            </a:endParaRPr>
          </a:p>
          <a:p>
            <a:pPr algn="ctr"/>
            <a:r>
              <a:rPr lang="en-US" sz="2400" b="1" dirty="0">
                <a:solidFill>
                  <a:srgbClr val="C00000"/>
                </a:solidFill>
              </a:rPr>
              <a:t>TÌNH</a:t>
            </a:r>
          </a:p>
          <a:p>
            <a:pPr algn="ctr"/>
            <a:r>
              <a:rPr lang="en-US" sz="2400" b="1" dirty="0">
                <a:solidFill>
                  <a:srgbClr val="C00000"/>
                </a:solidFill>
              </a:rPr>
              <a:t> CẢM</a:t>
            </a:r>
          </a:p>
        </p:txBody>
      </p:sp>
      <p:sp>
        <p:nvSpPr>
          <p:cNvPr id="11276" name="desk1"/>
          <p:cNvSpPr>
            <a:spLocks noEditPoints="1" noChangeArrowheads="1"/>
          </p:cNvSpPr>
          <p:nvPr/>
        </p:nvSpPr>
        <p:spPr bwMode="auto">
          <a:xfrm>
            <a:off x="9867900" y="1004887"/>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HÀNH ĐỘNG</a:t>
            </a:r>
          </a:p>
          <a:p>
            <a:pPr algn="ctr">
              <a:defRPr/>
            </a:pPr>
            <a:r>
              <a:rPr lang="en-US" sz="2400" b="1" dirty="0">
                <a:solidFill>
                  <a:srgbClr val="FF0066"/>
                </a:solidFill>
              </a:rPr>
              <a:t>XD</a:t>
            </a:r>
          </a:p>
          <a:p>
            <a:pPr algn="ctr">
              <a:defRPr/>
            </a:pPr>
            <a:r>
              <a:rPr lang="en-US" sz="2400" b="1" dirty="0">
                <a:solidFill>
                  <a:srgbClr val="FF0066"/>
                </a:solidFill>
              </a:rPr>
              <a:t>BV</a:t>
            </a:r>
          </a:p>
          <a:p>
            <a:pPr algn="ctr">
              <a:defRPr/>
            </a:pPr>
            <a:r>
              <a:rPr lang="en-US" sz="2400" b="1" dirty="0">
                <a:solidFill>
                  <a:srgbClr val="FF0066"/>
                </a:solidFill>
              </a:rPr>
              <a:t>TỔ QUỐC</a:t>
            </a:r>
          </a:p>
          <a:p>
            <a:pPr algn="ctr">
              <a:defRPr/>
            </a:pPr>
            <a:r>
              <a:rPr lang="en-US" sz="2400" b="1" dirty="0">
                <a:solidFill>
                  <a:srgbClr val="FF0066"/>
                </a:solidFill>
              </a:rPr>
              <a:t>THEO </a:t>
            </a:r>
          </a:p>
          <a:p>
            <a:pPr algn="ctr">
              <a:defRPr/>
            </a:pPr>
            <a:r>
              <a:rPr lang="en-US" sz="2400" b="1" dirty="0">
                <a:solidFill>
                  <a:srgbClr val="FF0066"/>
                </a:solidFill>
              </a:rPr>
              <a:t>ĐỊNH HƯỚNG</a:t>
            </a:r>
          </a:p>
          <a:p>
            <a:pPr algn="ctr">
              <a:defRPr/>
            </a:pPr>
            <a:r>
              <a:rPr lang="en-US" sz="2400" b="1" dirty="0">
                <a:solidFill>
                  <a:srgbClr val="FF0066"/>
                </a:solidFill>
              </a:rPr>
              <a:t>XHCN</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pic>
        <p:nvPicPr>
          <p:cNvPr id="6157" name="Picture 15" descr="j0233018"/>
          <p:cNvPicPr>
            <a:picLocks noChangeAspect="1" noChangeArrowheads="1"/>
          </p:cNvPicPr>
          <p:nvPr/>
        </p:nvPicPr>
        <p:blipFill>
          <a:blip r:embed="rId2" cstate="print"/>
          <a:srcRect/>
          <a:stretch>
            <a:fillRect/>
          </a:stretch>
        </p:blipFill>
        <p:spPr bwMode="auto">
          <a:xfrm>
            <a:off x="4800601" y="1828801"/>
            <a:ext cx="2574925" cy="2614613"/>
          </a:xfrm>
          <a:prstGeom prst="rect">
            <a:avLst/>
          </a:prstGeom>
          <a:noFill/>
          <a:ln w="38100">
            <a:solidFill>
              <a:srgbClr val="FF6600"/>
            </a:solidFill>
            <a:miter lim="800000"/>
            <a:headEnd/>
            <a:tailEnd/>
          </a:ln>
        </p:spPr>
      </p:pic>
      <p:sp>
        <p:nvSpPr>
          <p:cNvPr id="6158" name="Rectangle 17"/>
          <p:cNvSpPr>
            <a:spLocks noChangeArrowheads="1"/>
          </p:cNvSpPr>
          <p:nvPr/>
        </p:nvSpPr>
        <p:spPr bwMode="auto">
          <a:xfrm>
            <a:off x="5257800" y="2362201"/>
            <a:ext cx="1905000" cy="1800225"/>
          </a:xfrm>
          <a:prstGeom prst="rect">
            <a:avLst/>
          </a:prstGeom>
          <a:noFill/>
          <a:ln w="9525">
            <a:noFill/>
            <a:miter lim="800000"/>
            <a:headEnd/>
            <a:tailEnd/>
          </a:ln>
        </p:spPr>
        <p:txBody>
          <a:bodyPr>
            <a:spAutoFit/>
          </a:bodyPr>
          <a:lstStyle/>
          <a:p>
            <a:pPr algn="ctr"/>
            <a:r>
              <a:rPr lang="en-US" sz="2800" b="1">
                <a:solidFill>
                  <a:srgbClr val="FFFF00"/>
                </a:solidFill>
              </a:rPr>
              <a:t>CON </a:t>
            </a:r>
          </a:p>
          <a:p>
            <a:pPr algn="ctr"/>
            <a:r>
              <a:rPr lang="en-US" sz="2800" b="1">
                <a:solidFill>
                  <a:srgbClr val="FFFF00"/>
                </a:solidFill>
              </a:rPr>
              <a:t>NGƯỜI</a:t>
            </a:r>
          </a:p>
          <a:p>
            <a:pPr algn="ctr"/>
            <a:r>
              <a:rPr lang="en-US" sz="2800" b="1">
                <a:solidFill>
                  <a:srgbClr val="FFFF00"/>
                </a:solidFill>
              </a:rPr>
              <a:t>(CB,ĐV, QC)</a:t>
            </a:r>
          </a:p>
        </p:txBody>
      </p:sp>
      <p:sp>
        <p:nvSpPr>
          <p:cNvPr id="6159" name="WordArt 19"/>
          <p:cNvSpPr>
            <a:spLocks noChangeArrowheads="1" noChangeShapeType="1" noTextEdit="1"/>
          </p:cNvSpPr>
          <p:nvPr/>
        </p:nvSpPr>
        <p:spPr bwMode="auto">
          <a:xfrm>
            <a:off x="4648200" y="990600"/>
            <a:ext cx="3124200" cy="609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800000"/>
                </a:solidFill>
                <a:effectLst>
                  <a:outerShdw dist="35921" dir="2700000" algn="ctr" rotWithShape="0">
                    <a:srgbClr val="990000"/>
                  </a:outerShdw>
                </a:effectLst>
                <a:latin typeface="Arial Unicode MS"/>
                <a:ea typeface="Arial Unicode MS"/>
                <a:cs typeface="Arial Unicode MS"/>
              </a:rPr>
              <a:t>NỘI DUNG</a:t>
            </a:r>
          </a:p>
        </p:txBody>
      </p:sp>
    </p:spTree>
    <p:extLst>
      <p:ext uri="{BB962C8B-B14F-4D97-AF65-F5344CB8AC3E}">
        <p14:creationId xmlns:p14="http://schemas.microsoft.com/office/powerpoint/2010/main" val="430001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amond(in)">
                                      <p:cBhvr>
                                        <p:cTn id="12" dur="20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diamond(in)">
                                      <p:cBhvr>
                                        <p:cTn id="17" dur="2000"/>
                                        <p:tgtEl>
                                          <p:spTgt spid="11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270"/>
                                        </p:tgtEl>
                                        <p:attrNameLst>
                                          <p:attrName>style.visibility</p:attrName>
                                        </p:attrNameLst>
                                      </p:cBhvr>
                                      <p:to>
                                        <p:strVal val="visible"/>
                                      </p:to>
                                    </p:set>
                                    <p:animEffect transition="in" filter="wheel(4)">
                                      <p:cBhvr>
                                        <p:cTn id="22" dur="2000"/>
                                        <p:tgtEl>
                                          <p:spTgt spid="112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275"/>
                                        </p:tgtEl>
                                        <p:attrNameLst>
                                          <p:attrName>style.visibility</p:attrName>
                                        </p:attrNameLst>
                                      </p:cBhvr>
                                      <p:to>
                                        <p:strVal val="visible"/>
                                      </p:to>
                                    </p:set>
                                    <p:animEffect transition="in" filter="box(in)">
                                      <p:cBhvr>
                                        <p:cTn id="27" dur="500"/>
                                        <p:tgtEl>
                                          <p:spTgt spid="112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276"/>
                                        </p:tgtEl>
                                        <p:attrNameLst>
                                          <p:attrName>style.visibility</p:attrName>
                                        </p:attrNameLst>
                                      </p:cBhvr>
                                      <p:to>
                                        <p:strVal val="visible"/>
                                      </p:to>
                                    </p:set>
                                    <p:animEffect transition="in" filter="wheel(4)">
                                      <p:cBhvr>
                                        <p:cTn id="32"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0" grpId="0" animBg="1"/>
      <p:bldP spid="11275" grpId="0" animBg="1"/>
      <p:bldP spid="112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esk1"/>
          <p:cNvSpPr>
            <a:spLocks noEditPoints="1" noChangeArrowheads="1"/>
          </p:cNvSpPr>
          <p:nvPr/>
        </p:nvSpPr>
        <p:spPr bwMode="auto">
          <a:xfrm>
            <a:off x="957262" y="1045221"/>
            <a:ext cx="3038475" cy="131698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sz="2400" b="1" dirty="0">
                <a:solidFill>
                  <a:srgbClr val="0000FF"/>
                </a:solidFill>
              </a:rPr>
              <a:t>ĐƯỜNG LỐI</a:t>
            </a:r>
          </a:p>
          <a:p>
            <a:pPr algn="ctr">
              <a:defRPr/>
            </a:pPr>
            <a:r>
              <a:rPr lang="en-US" sz="2400" b="1" dirty="0">
                <a:solidFill>
                  <a:srgbClr val="0000FF"/>
                </a:solidFill>
              </a:rPr>
              <a:t>CHỦ TRƯƠNG VỀ PLVN</a:t>
            </a:r>
          </a:p>
        </p:txBody>
      </p:sp>
      <p:sp>
        <p:nvSpPr>
          <p:cNvPr id="11268" name="desk1"/>
          <p:cNvSpPr>
            <a:spLocks noEditPoints="1" noChangeArrowheads="1"/>
          </p:cNvSpPr>
          <p:nvPr/>
        </p:nvSpPr>
        <p:spPr bwMode="auto">
          <a:xfrm>
            <a:off x="957262" y="2554934"/>
            <a:ext cx="3038475" cy="1200150"/>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ctr">
              <a:defRPr/>
            </a:pPr>
            <a:r>
              <a:rPr lang="en-US" sz="2400" b="1" dirty="0">
                <a:solidFill>
                  <a:srgbClr val="0000FF"/>
                </a:solidFill>
              </a:rPr>
              <a:t>NỘI DUNG VĂN KIỆN HIẾN PHÁP VÀ PHÁP LUẬT VN</a:t>
            </a:r>
          </a:p>
        </p:txBody>
      </p:sp>
      <p:sp>
        <p:nvSpPr>
          <p:cNvPr id="11269" name="desk1"/>
          <p:cNvSpPr>
            <a:spLocks noEditPoints="1" noChangeArrowheads="1"/>
          </p:cNvSpPr>
          <p:nvPr/>
        </p:nvSpPr>
        <p:spPr bwMode="auto">
          <a:xfrm>
            <a:off x="957262" y="3986216"/>
            <a:ext cx="3038475" cy="1400172"/>
          </a:xfrm>
          <a:custGeom>
            <a:avLst/>
            <a:gdLst>
              <a:gd name="T0" fmla="*/ 0 w 21600"/>
              <a:gd name="T1" fmla="*/ 0 h 21600"/>
              <a:gd name="T2" fmla="*/ 2147483647 w 21600"/>
              <a:gd name="T3" fmla="*/ 0 h 21600"/>
              <a:gd name="T4" fmla="*/ 2147483647 w 21600"/>
              <a:gd name="T5" fmla="*/ 1638706400 h 21600"/>
              <a:gd name="T6" fmla="*/ 0 w 21600"/>
              <a:gd name="T7" fmla="*/ 1638706400 h 21600"/>
              <a:gd name="T8" fmla="*/ 2147483647 w 21600"/>
              <a:gd name="T9" fmla="*/ 0 h 21600"/>
              <a:gd name="T10" fmla="*/ 2147483647 w 21600"/>
              <a:gd name="T11" fmla="*/ 819353200 h 21600"/>
              <a:gd name="T12" fmla="*/ 2147483647 w 21600"/>
              <a:gd name="T13" fmla="*/ 1638706400 h 21600"/>
              <a:gd name="T14" fmla="*/ 0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lgn="ctr">
              <a:defRPr/>
            </a:pPr>
            <a:r>
              <a:rPr lang="en-US" sz="2400" b="1" dirty="0">
                <a:solidFill>
                  <a:srgbClr val="0000FF"/>
                </a:solidFill>
              </a:rPr>
              <a:t>NGUYÊN TẮC XÂY DỰNG </a:t>
            </a:r>
          </a:p>
          <a:p>
            <a:pPr algn="ctr">
              <a:defRPr/>
            </a:pPr>
            <a:r>
              <a:rPr lang="en-US" sz="2400" b="1" dirty="0">
                <a:solidFill>
                  <a:srgbClr val="0000FF"/>
                </a:solidFill>
              </a:rPr>
              <a:t>PHÁP CHẾ XHCN</a:t>
            </a:r>
          </a:p>
        </p:txBody>
      </p:sp>
      <p:sp>
        <p:nvSpPr>
          <p:cNvPr id="11275" name="AutoShape 11"/>
          <p:cNvSpPr>
            <a:spLocks noChangeArrowheads="1"/>
          </p:cNvSpPr>
          <p:nvPr/>
        </p:nvSpPr>
        <p:spPr bwMode="auto">
          <a:xfrm>
            <a:off x="7621587" y="1045221"/>
            <a:ext cx="2105025" cy="4114800"/>
          </a:xfrm>
          <a:prstGeom prst="rightArrow">
            <a:avLst>
              <a:gd name="adj1" fmla="val 50000"/>
              <a:gd name="adj2" fmla="val 25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en-US" sz="2400" b="1" dirty="0">
                <a:solidFill>
                  <a:srgbClr val="C00000"/>
                </a:solidFill>
              </a:rPr>
              <a:t>NHẬN</a:t>
            </a:r>
          </a:p>
          <a:p>
            <a:pPr algn="ctr"/>
            <a:r>
              <a:rPr lang="en-US" sz="2400" b="1" dirty="0">
                <a:solidFill>
                  <a:srgbClr val="C00000"/>
                </a:solidFill>
              </a:rPr>
              <a:t> THỨC</a:t>
            </a:r>
          </a:p>
          <a:p>
            <a:pPr algn="ctr"/>
            <a:endParaRPr lang="en-US" sz="2400" b="1" dirty="0">
              <a:solidFill>
                <a:schemeClr val="bg1"/>
              </a:solidFill>
            </a:endParaRPr>
          </a:p>
          <a:p>
            <a:pPr algn="ctr"/>
            <a:r>
              <a:rPr lang="en-US" sz="2400" b="1" dirty="0">
                <a:solidFill>
                  <a:srgbClr val="C00000"/>
                </a:solidFill>
              </a:rPr>
              <a:t>TÌNH</a:t>
            </a:r>
          </a:p>
          <a:p>
            <a:pPr algn="ctr"/>
            <a:r>
              <a:rPr lang="en-US" sz="2400" b="1" dirty="0">
                <a:solidFill>
                  <a:srgbClr val="C00000"/>
                </a:solidFill>
              </a:rPr>
              <a:t> CẢM</a:t>
            </a:r>
          </a:p>
        </p:txBody>
      </p:sp>
      <p:sp>
        <p:nvSpPr>
          <p:cNvPr id="11276" name="desk1"/>
          <p:cNvSpPr>
            <a:spLocks noEditPoints="1" noChangeArrowheads="1"/>
          </p:cNvSpPr>
          <p:nvPr/>
        </p:nvSpPr>
        <p:spPr bwMode="auto">
          <a:xfrm>
            <a:off x="9939338" y="990599"/>
            <a:ext cx="1676400" cy="4648200"/>
          </a:xfrm>
          <a:custGeom>
            <a:avLst/>
            <a:gdLst>
              <a:gd name="T0" fmla="*/ 0 w 21600"/>
              <a:gd name="T1" fmla="*/ 0 h 21600"/>
              <a:gd name="T2" fmla="*/ 2147483647 w 21600"/>
              <a:gd name="T3" fmla="*/ 0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1000 w 21600"/>
              <a:gd name="T25" fmla="*/ 1000 h 21600"/>
              <a:gd name="T26" fmla="*/ 20600 w 21600"/>
              <a:gd name="T27" fmla="*/ 20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0"/>
                </a:moveTo>
                <a:lnTo>
                  <a:pt x="21600" y="0"/>
                </a:lnTo>
                <a:lnTo>
                  <a:pt x="21600" y="21600"/>
                </a:lnTo>
                <a:lnTo>
                  <a:pt x="0" y="21600"/>
                </a:lnTo>
                <a:lnTo>
                  <a:pt x="0" y="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2400" b="1" dirty="0">
                <a:solidFill>
                  <a:srgbClr val="FF0066"/>
                </a:solidFill>
              </a:rPr>
              <a:t>TÔN TRỌNG</a:t>
            </a:r>
          </a:p>
          <a:p>
            <a:pPr algn="ctr">
              <a:defRPr/>
            </a:pPr>
            <a:endParaRPr lang="en-US" sz="2400" b="1" dirty="0">
              <a:solidFill>
                <a:srgbClr val="FF0066"/>
              </a:solidFill>
            </a:endParaRPr>
          </a:p>
          <a:p>
            <a:pPr algn="ctr">
              <a:defRPr/>
            </a:pPr>
            <a:r>
              <a:rPr lang="en-US" sz="2400" b="1" dirty="0">
                <a:solidFill>
                  <a:srgbClr val="FF0066"/>
                </a:solidFill>
              </a:rPr>
              <a:t>TUÂN THỦ</a:t>
            </a:r>
          </a:p>
          <a:p>
            <a:pPr algn="ctr">
              <a:defRPr/>
            </a:pPr>
            <a:endParaRPr lang="en-US" sz="2400" b="1" dirty="0">
              <a:solidFill>
                <a:srgbClr val="FF0066"/>
              </a:solidFill>
            </a:endParaRPr>
          </a:p>
          <a:p>
            <a:pPr algn="ctr">
              <a:defRPr/>
            </a:pPr>
            <a:r>
              <a:rPr lang="en-US" sz="2400" b="1" dirty="0">
                <a:solidFill>
                  <a:srgbClr val="FF0066"/>
                </a:solidFill>
              </a:rPr>
              <a:t>CHẤP HÀNH</a:t>
            </a:r>
          </a:p>
          <a:p>
            <a:pPr algn="ctr">
              <a:defRPr/>
            </a:pPr>
            <a:endParaRPr lang="en-US" sz="2400" b="1" dirty="0">
              <a:solidFill>
                <a:srgbClr val="FF0066"/>
              </a:solidFill>
            </a:endParaRPr>
          </a:p>
          <a:p>
            <a:pPr algn="ctr">
              <a:defRPr/>
            </a:pPr>
            <a:r>
              <a:rPr lang="en-US" sz="2400" b="1" dirty="0">
                <a:solidFill>
                  <a:srgbClr val="FF0066"/>
                </a:solidFill>
              </a:rPr>
              <a:t>PHÁP LUẬT</a:t>
            </a:r>
          </a:p>
          <a:p>
            <a:pPr algn="ctr">
              <a:defRPr/>
            </a:pPr>
            <a:endParaRPr lang="en-US" sz="2400" b="1" dirty="0">
              <a:solidFill>
                <a:srgbClr val="FF0066"/>
              </a:solidFill>
            </a:endParaRPr>
          </a:p>
          <a:p>
            <a:pPr algn="ctr">
              <a:defRPr/>
            </a:pPr>
            <a:endParaRPr lang="en-US" sz="2400" b="1" dirty="0">
              <a:solidFill>
                <a:srgbClr val="FF0066"/>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a:p>
            <a:pPr algn="ctr">
              <a:defRPr/>
            </a:pPr>
            <a:endParaRPr lang="en-US" b="1" dirty="0">
              <a:solidFill>
                <a:srgbClr val="CC6600"/>
              </a:solidFill>
            </a:endParaRPr>
          </a:p>
        </p:txBody>
      </p:sp>
      <p:pic>
        <p:nvPicPr>
          <p:cNvPr id="6157" name="Picture 15" descr="j0233018"/>
          <p:cNvPicPr>
            <a:picLocks noChangeAspect="1" noChangeArrowheads="1"/>
          </p:cNvPicPr>
          <p:nvPr/>
        </p:nvPicPr>
        <p:blipFill>
          <a:blip r:embed="rId2" cstate="print"/>
          <a:srcRect/>
          <a:stretch>
            <a:fillRect/>
          </a:stretch>
        </p:blipFill>
        <p:spPr bwMode="auto">
          <a:xfrm>
            <a:off x="4800601" y="1828801"/>
            <a:ext cx="2574925" cy="2614613"/>
          </a:xfrm>
          <a:prstGeom prst="rect">
            <a:avLst/>
          </a:prstGeom>
          <a:noFill/>
          <a:ln w="38100">
            <a:solidFill>
              <a:srgbClr val="FF6600"/>
            </a:solidFill>
            <a:miter lim="800000"/>
            <a:headEnd/>
            <a:tailEnd/>
          </a:ln>
        </p:spPr>
      </p:pic>
      <p:sp>
        <p:nvSpPr>
          <p:cNvPr id="6158" name="Rectangle 17"/>
          <p:cNvSpPr>
            <a:spLocks noChangeArrowheads="1"/>
          </p:cNvSpPr>
          <p:nvPr/>
        </p:nvSpPr>
        <p:spPr bwMode="auto">
          <a:xfrm>
            <a:off x="5257800" y="2362201"/>
            <a:ext cx="1905000" cy="1800225"/>
          </a:xfrm>
          <a:prstGeom prst="rect">
            <a:avLst/>
          </a:prstGeom>
          <a:noFill/>
          <a:ln w="9525">
            <a:noFill/>
            <a:miter lim="800000"/>
            <a:headEnd/>
            <a:tailEnd/>
          </a:ln>
        </p:spPr>
        <p:txBody>
          <a:bodyPr>
            <a:spAutoFit/>
          </a:bodyPr>
          <a:lstStyle/>
          <a:p>
            <a:pPr algn="ctr"/>
            <a:r>
              <a:rPr lang="en-US" sz="2800" b="1">
                <a:solidFill>
                  <a:srgbClr val="FFFF00"/>
                </a:solidFill>
              </a:rPr>
              <a:t>CON </a:t>
            </a:r>
          </a:p>
          <a:p>
            <a:pPr algn="ctr"/>
            <a:r>
              <a:rPr lang="en-US" sz="2800" b="1">
                <a:solidFill>
                  <a:srgbClr val="FFFF00"/>
                </a:solidFill>
              </a:rPr>
              <a:t>NGƯỜI</a:t>
            </a:r>
          </a:p>
          <a:p>
            <a:pPr algn="ctr"/>
            <a:r>
              <a:rPr lang="en-US" sz="2800" b="1">
                <a:solidFill>
                  <a:srgbClr val="FFFF00"/>
                </a:solidFill>
              </a:rPr>
              <a:t>(CB,ĐV, QC)</a:t>
            </a:r>
          </a:p>
        </p:txBody>
      </p:sp>
      <p:sp>
        <p:nvSpPr>
          <p:cNvPr id="2" name="Rectangle 1">
            <a:extLst>
              <a:ext uri="{FF2B5EF4-FFF2-40B4-BE49-F238E27FC236}">
                <a16:creationId xmlns:a16="http://schemas.microsoft.com/office/drawing/2014/main" id="{6A9598B0-1109-45EA-BBD8-CF37CF1FBFC5}"/>
              </a:ext>
            </a:extLst>
          </p:cNvPr>
          <p:cNvSpPr/>
          <p:nvPr/>
        </p:nvSpPr>
        <p:spPr>
          <a:xfrm>
            <a:off x="1752600" y="202555"/>
            <a:ext cx="9513374" cy="461665"/>
          </a:xfrm>
          <a:prstGeom prst="rect">
            <a:avLst/>
          </a:prstGeom>
          <a:noFill/>
        </p:spPr>
        <p:txBody>
          <a:bodyPr wrap="none" lIns="91440" tIns="45720" rIns="91440" bIns="45720">
            <a:spAutoFit/>
          </a:bodyPr>
          <a:lstStyle/>
          <a:p>
            <a:pPr algn="ctr"/>
            <a:r>
              <a:rPr lang="vi-VN" sz="2400" b="1" kern="10" cap="none" spc="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CÔNG TÁC </a:t>
            </a:r>
            <a:r>
              <a:rPr lang="en-US" sz="2400" b="1" kern="10" dirty="0">
                <a:ln w="6600">
                  <a:solidFill>
                    <a:schemeClr val="accent2"/>
                  </a:solidFill>
                  <a:prstDash val="solid"/>
                </a:ln>
                <a:solidFill>
                  <a:srgbClr val="FFFFFF"/>
                </a:solidFill>
                <a:effectLst>
                  <a:outerShdw dist="38100" dir="2700000" algn="tl" rotWithShape="0">
                    <a:schemeClr val="accent2"/>
                  </a:outerShdw>
                </a:effectLst>
                <a:latin typeface="Arial Unicode MS"/>
                <a:ea typeface="Arial Unicode MS"/>
                <a:cs typeface="Arial Unicode MS"/>
              </a:rPr>
              <a:t>TUYÊN TRUYỀN, PHỔ BIẾN, GIÁO DỤC PHÁP LUẬT</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Arrow: Right 6">
            <a:extLst>
              <a:ext uri="{FF2B5EF4-FFF2-40B4-BE49-F238E27FC236}">
                <a16:creationId xmlns:a16="http://schemas.microsoft.com/office/drawing/2014/main" id="{0FC8D8E5-2C90-413A-8685-A5009D4D8DD3}"/>
              </a:ext>
            </a:extLst>
          </p:cNvPr>
          <p:cNvSpPr/>
          <p:nvPr/>
        </p:nvSpPr>
        <p:spPr>
          <a:xfrm>
            <a:off x="4071937" y="1791817"/>
            <a:ext cx="652464"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CE343707-F0EF-410D-8F92-8C6588350074}"/>
              </a:ext>
            </a:extLst>
          </p:cNvPr>
          <p:cNvSpPr/>
          <p:nvPr/>
        </p:nvSpPr>
        <p:spPr>
          <a:xfrm>
            <a:off x="4074317" y="2781299"/>
            <a:ext cx="652464"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19AF301F-5555-4DC4-8FA5-FF03B35CE8F9}"/>
              </a:ext>
            </a:extLst>
          </p:cNvPr>
          <p:cNvSpPr/>
          <p:nvPr/>
        </p:nvSpPr>
        <p:spPr>
          <a:xfrm>
            <a:off x="4071937" y="3986216"/>
            <a:ext cx="652464"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amond(in)">
                                      <p:cBhvr>
                                        <p:cTn id="12" dur="20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diamond(in)">
                                      <p:cBhvr>
                                        <p:cTn id="17" dur="2000"/>
                                        <p:tgtEl>
                                          <p:spTgt spid="112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75"/>
                                        </p:tgtEl>
                                        <p:attrNameLst>
                                          <p:attrName>style.visibility</p:attrName>
                                        </p:attrNameLst>
                                      </p:cBhvr>
                                      <p:to>
                                        <p:strVal val="visible"/>
                                      </p:to>
                                    </p:set>
                                    <p:animEffect transition="in" filter="box(in)">
                                      <p:cBhvr>
                                        <p:cTn id="22" dur="500"/>
                                        <p:tgtEl>
                                          <p:spTgt spid="112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276"/>
                                        </p:tgtEl>
                                        <p:attrNameLst>
                                          <p:attrName>style.visibility</p:attrName>
                                        </p:attrNameLst>
                                      </p:cBhvr>
                                      <p:to>
                                        <p:strVal val="visible"/>
                                      </p:to>
                                    </p:set>
                                    <p:animEffect transition="in" filter="wheel(4)">
                                      <p:cBhvr>
                                        <p:cTn id="27"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5" grpId="0" animBg="1"/>
      <p:bldP spid="112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4" descr="Weave"/>
          <p:cNvSpPr>
            <a:spLocks noChangeArrowheads="1"/>
          </p:cNvSpPr>
          <p:nvPr/>
        </p:nvSpPr>
        <p:spPr bwMode="auto">
          <a:xfrm rot="-1096027">
            <a:off x="2286000" y="2743200"/>
            <a:ext cx="1828800" cy="3124200"/>
          </a:xfrm>
          <a:prstGeom prst="curvedRightArrow">
            <a:avLst>
              <a:gd name="adj1" fmla="val 34167"/>
              <a:gd name="adj2" fmla="val 68333"/>
              <a:gd name="adj3" fmla="val 32551"/>
            </a:avLst>
          </a:prstGeom>
          <a:pattFill prst="weave">
            <a:fgClr>
              <a:srgbClr val="FF9966"/>
            </a:fgClr>
            <a:bgClr>
              <a:schemeClr val="bg1"/>
            </a:bgClr>
          </a:pattFill>
          <a:ln w="9525">
            <a:solidFill>
              <a:srgbClr val="0000FF"/>
            </a:solidFill>
            <a:miter lim="800000"/>
            <a:headEnd/>
            <a:tailEnd/>
          </a:ln>
        </p:spPr>
        <p:txBody>
          <a:bodyPr wrap="none" anchor="ctr"/>
          <a:lstStyle/>
          <a:p>
            <a:pPr algn="ctr"/>
            <a:r>
              <a:rPr lang="en-US" sz="2800" b="1">
                <a:solidFill>
                  <a:srgbClr val="993300"/>
                </a:solidFill>
              </a:rPr>
              <a:t>NHU CẦU</a:t>
            </a:r>
          </a:p>
        </p:txBody>
      </p:sp>
      <p:sp>
        <p:nvSpPr>
          <p:cNvPr id="16389" name="AutoShape 5" descr="Shingle"/>
          <p:cNvSpPr>
            <a:spLocks noChangeArrowheads="1"/>
          </p:cNvSpPr>
          <p:nvPr/>
        </p:nvSpPr>
        <p:spPr bwMode="auto">
          <a:xfrm>
            <a:off x="4114800" y="3657600"/>
            <a:ext cx="2438400" cy="10668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800" b="1" dirty="0">
                <a:solidFill>
                  <a:srgbClr val="0000FF"/>
                </a:solidFill>
              </a:rPr>
              <a:t>THÔNG TIN</a:t>
            </a:r>
          </a:p>
          <a:p>
            <a:pPr algn="ctr"/>
            <a:r>
              <a:rPr lang="en-US" sz="2000" b="1" i="1" dirty="0">
                <a:solidFill>
                  <a:srgbClr val="0000FF"/>
                </a:solidFill>
                <a:latin typeface="Times New Roman" panose="02020603050405020304" pitchFamily="18" charset="0"/>
                <a:cs typeface="Times New Roman" panose="02020603050405020304" pitchFamily="18" charset="0"/>
              </a:rPr>
              <a:t>(</a:t>
            </a:r>
            <a:r>
              <a:rPr lang="en-US" sz="2000" b="1" i="1" dirty="0" err="1">
                <a:solidFill>
                  <a:srgbClr val="0000FF"/>
                </a:solidFill>
                <a:latin typeface="Times New Roman" panose="02020603050405020304" pitchFamily="18" charset="0"/>
                <a:cs typeface="Times New Roman" panose="02020603050405020304" pitchFamily="18" charset="0"/>
              </a:rPr>
              <a:t>nguồn</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vô</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tư</a:t>
            </a:r>
            <a:r>
              <a:rPr lang="en-US" sz="2000" b="1" i="1" dirty="0">
                <a:solidFill>
                  <a:srgbClr val="0000FF"/>
                </a:solidFill>
                <a:latin typeface="Times New Roman" panose="02020603050405020304" pitchFamily="18" charset="0"/>
                <a:cs typeface="Times New Roman" panose="02020603050405020304" pitchFamily="18" charset="0"/>
              </a:rPr>
              <a:t>)</a:t>
            </a:r>
          </a:p>
        </p:txBody>
      </p:sp>
      <p:sp>
        <p:nvSpPr>
          <p:cNvPr id="16390" name="AutoShape 6" descr="Shingle"/>
          <p:cNvSpPr>
            <a:spLocks noChangeArrowheads="1"/>
          </p:cNvSpPr>
          <p:nvPr/>
        </p:nvSpPr>
        <p:spPr bwMode="auto">
          <a:xfrm>
            <a:off x="7543800" y="3657600"/>
            <a:ext cx="2438400" cy="1066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2800" b="1" dirty="0">
                <a:solidFill>
                  <a:srgbClr val="0000FF"/>
                </a:solidFill>
              </a:rPr>
              <a:t>TRUYỀN TIN</a:t>
            </a:r>
          </a:p>
          <a:p>
            <a:pPr algn="ctr"/>
            <a:r>
              <a:rPr lang="en-US" sz="2000" b="1" i="1" dirty="0">
                <a:solidFill>
                  <a:srgbClr val="0000FF"/>
                </a:solidFill>
                <a:latin typeface="Times New Roman" panose="02020603050405020304" pitchFamily="18" charset="0"/>
                <a:cs typeface="Times New Roman" panose="02020603050405020304" pitchFamily="18" charset="0"/>
              </a:rPr>
              <a:t>(</a:t>
            </a:r>
            <a:r>
              <a:rPr lang="en-US" sz="2000" b="1" i="1" dirty="0" err="1">
                <a:solidFill>
                  <a:srgbClr val="0000FF"/>
                </a:solidFill>
                <a:latin typeface="Times New Roman" panose="02020603050405020304" pitchFamily="18" charset="0"/>
                <a:cs typeface="Times New Roman" panose="02020603050405020304" pitchFamily="18" charset="0"/>
              </a:rPr>
              <a:t>Thiếu</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kiểm</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chứng</a:t>
            </a:r>
            <a:r>
              <a:rPr lang="en-US" sz="2000" b="1" i="1" dirty="0">
                <a:solidFill>
                  <a:srgbClr val="0000FF"/>
                </a:solidFill>
              </a:rPr>
              <a:t>)</a:t>
            </a:r>
          </a:p>
        </p:txBody>
      </p:sp>
      <p:sp>
        <p:nvSpPr>
          <p:cNvPr id="16393" name="AutoShape 9" descr="White marble"/>
          <p:cNvSpPr>
            <a:spLocks noChangeArrowheads="1"/>
          </p:cNvSpPr>
          <p:nvPr/>
        </p:nvSpPr>
        <p:spPr bwMode="auto">
          <a:xfrm>
            <a:off x="6292548" y="5160641"/>
            <a:ext cx="2362200" cy="1295400"/>
          </a:xfrm>
          <a:prstGeom prst="octagon">
            <a:avLst>
              <a:gd name="adj" fmla="val 29287"/>
            </a:avLst>
          </a:prstGeom>
          <a:blipFill dpi="0" rotWithShape="1">
            <a:blip r:embed="rId2" cstate="print"/>
            <a:srcRect/>
            <a:tile tx="0" ty="0" sx="100000" sy="100000" flip="none" algn="tl"/>
          </a:blipFill>
          <a:ln w="9525">
            <a:solidFill>
              <a:srgbClr val="0000FF"/>
            </a:solidFill>
            <a:miter lim="800000"/>
            <a:headEnd/>
            <a:tailEnd/>
          </a:ln>
        </p:spPr>
        <p:txBody>
          <a:bodyPr wrap="none" anchor="ctr"/>
          <a:lstStyle/>
          <a:p>
            <a:pPr algn="ctr"/>
            <a:r>
              <a:rPr lang="en-US" sz="2800" b="1" dirty="0">
                <a:solidFill>
                  <a:srgbClr val="0000FF"/>
                </a:solidFill>
              </a:rPr>
              <a:t>TIN ĐỒN</a:t>
            </a:r>
          </a:p>
          <a:p>
            <a:pPr algn="ctr"/>
            <a:r>
              <a:rPr lang="en-US" sz="2000" b="1" i="1" dirty="0">
                <a:solidFill>
                  <a:srgbClr val="0000FF"/>
                </a:solidFill>
                <a:latin typeface="Times New Roman" panose="02020603050405020304" pitchFamily="18" charset="0"/>
                <a:cs typeface="Times New Roman" panose="02020603050405020304" pitchFamily="18" charset="0"/>
              </a:rPr>
              <a:t>(Lan </a:t>
            </a:r>
            <a:r>
              <a:rPr lang="en-US" sz="2000" b="1" i="1" dirty="0" err="1">
                <a:solidFill>
                  <a:srgbClr val="0000FF"/>
                </a:solidFill>
                <a:latin typeface="Times New Roman" panose="02020603050405020304" pitchFamily="18" charset="0"/>
                <a:cs typeface="Times New Roman" panose="02020603050405020304" pitchFamily="18" charset="0"/>
              </a:rPr>
              <a:t>tỏa</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thêm</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bớt</a:t>
            </a:r>
            <a:r>
              <a:rPr lang="en-US" sz="2000" b="1" i="1" dirty="0">
                <a:solidFill>
                  <a:srgbClr val="0000FF"/>
                </a:solidFill>
                <a:latin typeface="Times New Roman" panose="02020603050405020304" pitchFamily="18" charset="0"/>
                <a:cs typeface="Times New Roman" panose="02020603050405020304" pitchFamily="18" charset="0"/>
              </a:rPr>
              <a:t>)</a:t>
            </a:r>
          </a:p>
        </p:txBody>
      </p:sp>
      <p:pic>
        <p:nvPicPr>
          <p:cNvPr id="14342" name="Picture 12" descr="VUAMIDAT"/>
          <p:cNvPicPr>
            <a:picLocks noChangeAspect="1" noChangeArrowheads="1"/>
          </p:cNvPicPr>
          <p:nvPr/>
        </p:nvPicPr>
        <p:blipFill>
          <a:blip r:embed="rId3" cstate="print"/>
          <a:srcRect/>
          <a:stretch>
            <a:fillRect/>
          </a:stretch>
        </p:blipFill>
        <p:spPr bwMode="auto">
          <a:xfrm>
            <a:off x="2711451" y="66675"/>
            <a:ext cx="2927350" cy="3352800"/>
          </a:xfrm>
          <a:prstGeom prst="rect">
            <a:avLst/>
          </a:prstGeom>
          <a:noFill/>
          <a:ln w="38100">
            <a:solidFill>
              <a:srgbClr val="800080"/>
            </a:solidFill>
            <a:miter lim="800000"/>
            <a:headEnd/>
            <a:tailEnd/>
          </a:ln>
        </p:spPr>
      </p:pic>
      <p:sp>
        <p:nvSpPr>
          <p:cNvPr id="16397" name="AutoShape 13" descr="Horizontal brick"/>
          <p:cNvSpPr>
            <a:spLocks noChangeArrowheads="1"/>
          </p:cNvSpPr>
          <p:nvPr/>
        </p:nvSpPr>
        <p:spPr bwMode="auto">
          <a:xfrm>
            <a:off x="7567832" y="154365"/>
            <a:ext cx="3962400" cy="1285875"/>
          </a:xfrm>
          <a:prstGeom prst="cloudCallout">
            <a:avLst>
              <a:gd name="adj1" fmla="val -94921"/>
              <a:gd name="adj2" fmla="val 26528"/>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2400" b="1" dirty="0" err="1">
                <a:solidFill>
                  <a:srgbClr val="0000FF"/>
                </a:solidFill>
              </a:rPr>
              <a:t>Vua</a:t>
            </a:r>
            <a:r>
              <a:rPr lang="en-US" sz="2400" b="1" dirty="0">
                <a:solidFill>
                  <a:srgbClr val="0000FF"/>
                </a:solidFill>
              </a:rPr>
              <a:t> </a:t>
            </a:r>
            <a:r>
              <a:rPr lang="en-US" sz="2400" b="1" dirty="0" err="1">
                <a:solidFill>
                  <a:srgbClr val="0000FF"/>
                </a:solidFill>
              </a:rPr>
              <a:t>Midat</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r>
              <a:rPr lang="en-US" sz="2400" b="1" dirty="0" err="1">
                <a:solidFill>
                  <a:srgbClr val="0000FF"/>
                </a:solidFill>
              </a:rPr>
              <a:t>cái</a:t>
            </a:r>
            <a:r>
              <a:rPr lang="en-US" sz="2400" b="1" dirty="0">
                <a:solidFill>
                  <a:srgbClr val="0000FF"/>
                </a:solidFill>
              </a:rPr>
              <a:t> tai </a:t>
            </a:r>
            <a:r>
              <a:rPr lang="en-US" sz="2400" b="1" dirty="0" err="1">
                <a:solidFill>
                  <a:srgbClr val="0000FF"/>
                </a:solidFill>
              </a:rPr>
              <a:t>l..ừ..a</a:t>
            </a:r>
            <a:r>
              <a:rPr lang="en-US" sz="2400" b="1" dirty="0">
                <a:solidFill>
                  <a:srgbClr val="0000FF"/>
                </a:solidFill>
              </a:rPr>
              <a:t> …!</a:t>
            </a:r>
          </a:p>
        </p:txBody>
      </p:sp>
      <p:sp>
        <p:nvSpPr>
          <p:cNvPr id="16398" name="AutoShape 14"/>
          <p:cNvSpPr>
            <a:spLocks noChangeArrowheads="1"/>
          </p:cNvSpPr>
          <p:nvPr/>
        </p:nvSpPr>
        <p:spPr bwMode="auto">
          <a:xfrm>
            <a:off x="6400800" y="3810000"/>
            <a:ext cx="1295400" cy="838200"/>
          </a:xfrm>
          <a:prstGeom prst="rightArrow">
            <a:avLst>
              <a:gd name="adj1" fmla="val 50000"/>
              <a:gd name="adj2" fmla="val 38636"/>
            </a:avLst>
          </a:prstGeom>
          <a:solidFill>
            <a:srgbClr val="800080"/>
          </a:solidFill>
          <a:ln w="9525">
            <a:solidFill>
              <a:srgbClr val="FFCC00"/>
            </a:solidFill>
            <a:miter lim="800000"/>
            <a:headEnd/>
            <a:tailEnd/>
          </a:ln>
        </p:spPr>
        <p:txBody>
          <a:bodyPr wrap="none" anchor="ctr"/>
          <a:lstStyle/>
          <a:p>
            <a:endParaRPr lang="en-US"/>
          </a:p>
        </p:txBody>
      </p:sp>
      <p:sp>
        <p:nvSpPr>
          <p:cNvPr id="16399" name="AutoShape 15"/>
          <p:cNvSpPr>
            <a:spLocks noChangeArrowheads="1"/>
          </p:cNvSpPr>
          <p:nvPr/>
        </p:nvSpPr>
        <p:spPr bwMode="auto">
          <a:xfrm rot="2490524">
            <a:off x="9067800" y="4114800"/>
            <a:ext cx="1143000" cy="2743200"/>
          </a:xfrm>
          <a:prstGeom prst="curvedLeftArrow">
            <a:avLst>
              <a:gd name="adj1" fmla="val 48000"/>
              <a:gd name="adj2" fmla="val 96000"/>
              <a:gd name="adj3" fmla="val 33333"/>
            </a:avLst>
          </a:prstGeom>
          <a:solidFill>
            <a:srgbClr val="800080"/>
          </a:solidFill>
          <a:ln w="9525">
            <a:solidFill>
              <a:schemeClr val="tx1"/>
            </a:solidFill>
            <a:miter lim="800000"/>
            <a:headEnd/>
            <a:tailEnd/>
          </a:ln>
        </p:spPr>
        <p:txBody>
          <a:bodyPr wrap="none" anchor="ctr"/>
          <a:lstStyle/>
          <a:p>
            <a:endParaRPr lang="en-US"/>
          </a:p>
        </p:txBody>
      </p:sp>
      <p:sp>
        <p:nvSpPr>
          <p:cNvPr id="16400" name="AutoShape 16" descr="White marble"/>
          <p:cNvSpPr>
            <a:spLocks noChangeArrowheads="1"/>
          </p:cNvSpPr>
          <p:nvPr/>
        </p:nvSpPr>
        <p:spPr bwMode="auto">
          <a:xfrm>
            <a:off x="1981200" y="4800600"/>
            <a:ext cx="2971800" cy="1828800"/>
          </a:xfrm>
          <a:prstGeom prst="octagon">
            <a:avLst>
              <a:gd name="adj" fmla="val 29287"/>
            </a:avLst>
          </a:prstGeom>
          <a:blipFill dpi="0" rotWithShape="1">
            <a:blip r:embed="rId2" cstate="print"/>
            <a:srcRect/>
            <a:tile tx="0" ty="0" sx="100000" sy="100000" flip="none" algn="tl"/>
          </a:blipFill>
          <a:ln w="9525">
            <a:solidFill>
              <a:srgbClr val="0000FF"/>
            </a:solidFill>
            <a:miter lim="800000"/>
            <a:headEnd/>
            <a:tailEnd/>
          </a:ln>
        </p:spPr>
        <p:txBody>
          <a:bodyPr wrap="none" anchor="ctr"/>
          <a:lstStyle/>
          <a:p>
            <a:pPr algn="ctr"/>
            <a:r>
              <a:rPr lang="en-US" sz="2800" b="1" dirty="0">
                <a:solidFill>
                  <a:srgbClr val="0000FF"/>
                </a:solidFill>
              </a:rPr>
              <a:t>DƯ LUẬN</a:t>
            </a:r>
          </a:p>
          <a:p>
            <a:pPr algn="ctr"/>
            <a:r>
              <a:rPr lang="en-US" sz="2800" b="1" dirty="0">
                <a:solidFill>
                  <a:srgbClr val="0000FF"/>
                </a:solidFill>
              </a:rPr>
              <a:t>XÃ HỘI</a:t>
            </a:r>
          </a:p>
          <a:p>
            <a:pPr algn="ctr"/>
            <a:r>
              <a:rPr lang="en-US" sz="2000" b="1" i="1" dirty="0">
                <a:solidFill>
                  <a:srgbClr val="0000FF"/>
                </a:solidFill>
                <a:latin typeface="Times New Roman" panose="02020603050405020304" pitchFamily="18" charset="0"/>
                <a:cs typeface="Times New Roman" panose="02020603050405020304" pitchFamily="18" charset="0"/>
              </a:rPr>
              <a:t>(</a:t>
            </a:r>
            <a:r>
              <a:rPr lang="en-US" sz="2000" b="1" i="1" dirty="0" err="1">
                <a:solidFill>
                  <a:srgbClr val="0000FF"/>
                </a:solidFill>
                <a:latin typeface="Times New Roman" panose="02020603050405020304" pitchFamily="18" charset="0"/>
                <a:cs typeface="Times New Roman" panose="02020603050405020304" pitchFamily="18" charset="0"/>
              </a:rPr>
              <a:t>Số</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đông</a:t>
            </a:r>
            <a:r>
              <a:rPr lang="en-US" sz="2000" b="1" i="1" dirty="0">
                <a:solidFill>
                  <a:srgbClr val="0000FF"/>
                </a:solidFill>
                <a:latin typeface="Times New Roman" panose="02020603050405020304" pitchFamily="18" charset="0"/>
                <a:cs typeface="Times New Roman" panose="02020603050405020304" pitchFamily="18" charset="0"/>
              </a:rPr>
              <a:t>,</a:t>
            </a:r>
          </a:p>
          <a:p>
            <a:pPr algn="ctr"/>
            <a:r>
              <a:rPr lang="en-US" sz="2000" b="1" i="1" dirty="0" err="1">
                <a:solidFill>
                  <a:srgbClr val="0000FF"/>
                </a:solidFill>
                <a:latin typeface="Times New Roman" panose="02020603050405020304" pitchFamily="18" charset="0"/>
                <a:cs typeface="Times New Roman" panose="02020603050405020304" pitchFamily="18" charset="0"/>
              </a:rPr>
              <a:t>mang</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định</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err="1">
                <a:solidFill>
                  <a:srgbClr val="0000FF"/>
                </a:solidFill>
                <a:latin typeface="Times New Roman" panose="02020603050405020304" pitchFamily="18" charset="0"/>
                <a:cs typeface="Times New Roman" panose="02020603050405020304" pitchFamily="18" charset="0"/>
              </a:rPr>
              <a:t>kiến</a:t>
            </a:r>
            <a:r>
              <a:rPr lang="en-US" sz="2000" b="1" i="1" dirty="0">
                <a:solidFill>
                  <a:srgbClr val="0000FF"/>
                </a:solidFill>
                <a:latin typeface="Times New Roman" panose="02020603050405020304" pitchFamily="18" charset="0"/>
                <a:cs typeface="Times New Roman" panose="02020603050405020304" pitchFamily="18" charset="0"/>
              </a:rPr>
              <a:t>)</a:t>
            </a:r>
          </a:p>
        </p:txBody>
      </p:sp>
      <p:sp>
        <p:nvSpPr>
          <p:cNvPr id="16401" name="AutoShape 17"/>
          <p:cNvSpPr>
            <a:spLocks noChangeArrowheads="1"/>
          </p:cNvSpPr>
          <p:nvPr/>
        </p:nvSpPr>
        <p:spPr bwMode="auto">
          <a:xfrm>
            <a:off x="4572000" y="5181600"/>
            <a:ext cx="1676400" cy="1219200"/>
          </a:xfrm>
          <a:prstGeom prst="leftArrow">
            <a:avLst>
              <a:gd name="adj1" fmla="val 50000"/>
              <a:gd name="adj2" fmla="val 34375"/>
            </a:avLst>
          </a:prstGeom>
          <a:solidFill>
            <a:srgbClr val="800080"/>
          </a:solidFill>
          <a:ln w="9525">
            <a:solidFill>
              <a:schemeClr val="tx1"/>
            </a:solidFill>
            <a:miter lim="800000"/>
            <a:headEnd/>
            <a:tailEnd/>
          </a:ln>
        </p:spPr>
        <p:txBody>
          <a:bodyPr wrap="none" anchor="ctr"/>
          <a:lstStyle/>
          <a:p>
            <a:endParaRPr lang="en-US"/>
          </a:p>
        </p:txBody>
      </p:sp>
      <p:sp>
        <p:nvSpPr>
          <p:cNvPr id="2" name="Rectangle 1">
            <a:extLst>
              <a:ext uri="{FF2B5EF4-FFF2-40B4-BE49-F238E27FC236}">
                <a16:creationId xmlns:a16="http://schemas.microsoft.com/office/drawing/2014/main" id="{D067310B-1059-45A4-BC80-8AEB1A8D81A9}"/>
              </a:ext>
            </a:extLst>
          </p:cNvPr>
          <p:cNvSpPr/>
          <p:nvPr/>
        </p:nvSpPr>
        <p:spPr>
          <a:xfrm>
            <a:off x="5995768" y="1651699"/>
            <a:ext cx="5534464" cy="1569660"/>
          </a:xfrm>
          <a:prstGeom prst="rect">
            <a:avLst/>
          </a:prstGeom>
          <a:noFill/>
        </p:spPr>
        <p:txBody>
          <a:bodyPr wrap="none" lIns="91440" tIns="45720" rIns="91440" bIns="45720">
            <a:spAutoFit/>
          </a:bodyPr>
          <a:lstStyle/>
          <a:p>
            <a:pPr algn="ctr"/>
            <a:r>
              <a:rPr lang="en-US" sz="3200" b="0" kern="10" cap="none" spc="0" dirty="0">
                <a:ln w="0"/>
                <a:solidFill>
                  <a:srgbClr val="FF0000"/>
                </a:solidFill>
                <a:effectLst>
                  <a:outerShdw blurRad="38100" dist="25400" dir="5400000" algn="ctr" rotWithShape="0">
                    <a:srgbClr val="6E747A">
                      <a:alpha val="43000"/>
                    </a:srgbClr>
                  </a:outerShdw>
                </a:effectLst>
                <a:latin typeface="Times New Roman"/>
                <a:cs typeface="Times New Roman"/>
              </a:rPr>
              <a:t>KỸ NĂNG</a:t>
            </a:r>
          </a:p>
          <a:p>
            <a:pPr algn="ctr"/>
            <a:r>
              <a:rPr lang="en-US" sz="3200" b="0" kern="10" cap="none" spc="0" dirty="0">
                <a:ln w="0"/>
                <a:solidFill>
                  <a:srgbClr val="FF0000"/>
                </a:solidFill>
                <a:effectLst>
                  <a:outerShdw blurRad="38100" dist="25400" dir="5400000" algn="ctr" rotWithShape="0">
                    <a:srgbClr val="6E747A">
                      <a:alpha val="43000"/>
                    </a:srgbClr>
                  </a:outerShdw>
                </a:effectLst>
                <a:latin typeface="Times New Roman"/>
                <a:cs typeface="Times New Roman"/>
              </a:rPr>
              <a:t>NẮM BẮT, ĐỊNH HƯỚNG </a:t>
            </a:r>
          </a:p>
          <a:p>
            <a:pPr algn="ctr"/>
            <a:r>
              <a:rPr lang="en-US" sz="3200" b="0" kern="10" cap="none" spc="0" dirty="0">
                <a:ln w="0"/>
                <a:solidFill>
                  <a:srgbClr val="FF0000"/>
                </a:solidFill>
                <a:effectLst>
                  <a:outerShdw blurRad="38100" dist="25400" dir="5400000" algn="ctr" rotWithShape="0">
                    <a:srgbClr val="6E747A">
                      <a:alpha val="43000"/>
                    </a:srgbClr>
                  </a:outerShdw>
                </a:effectLst>
                <a:latin typeface="Times New Roman"/>
                <a:cs typeface="Times New Roman"/>
              </a:rPr>
              <a:t>DƯ LUẬN XÃ HỘI TỪ CƠ SỞ</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15" name="AutoShape 17">
            <a:extLst>
              <a:ext uri="{FF2B5EF4-FFF2-40B4-BE49-F238E27FC236}">
                <a16:creationId xmlns:a16="http://schemas.microsoft.com/office/drawing/2014/main" id="{0A832406-A7A7-482B-A109-2D5F827521E7}"/>
              </a:ext>
            </a:extLst>
          </p:cNvPr>
          <p:cNvSpPr>
            <a:spLocks noChangeArrowheads="1"/>
          </p:cNvSpPr>
          <p:nvPr/>
        </p:nvSpPr>
        <p:spPr bwMode="auto">
          <a:xfrm>
            <a:off x="127945" y="4519614"/>
            <a:ext cx="2438399" cy="2295524"/>
          </a:xfrm>
          <a:prstGeom prst="leftArrow">
            <a:avLst>
              <a:gd name="adj1" fmla="val 50000"/>
              <a:gd name="adj2" fmla="val 34375"/>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sz="2400" dirty="0">
                <a:solidFill>
                  <a:schemeClr val="bg1"/>
                </a:solidFill>
                <a:latin typeface="Times New Roman" panose="02020603050405020304" pitchFamily="18" charset="0"/>
                <a:cs typeface="Times New Roman" panose="02020603050405020304" pitchFamily="18" charset="0"/>
              </a:rPr>
              <a:t>CHÍNH TRỊ </a:t>
            </a:r>
          </a:p>
          <a:p>
            <a:pPr algn="ctr"/>
            <a:r>
              <a:rPr lang="en-US" sz="2400" dirty="0">
                <a:solidFill>
                  <a:schemeClr val="bg1"/>
                </a:solidFill>
                <a:latin typeface="Times New Roman" panose="02020603050405020304" pitchFamily="18" charset="0"/>
                <a:cs typeface="Times New Roman" panose="02020603050405020304" pitchFamily="18" charset="0"/>
              </a:rPr>
              <a:t>XÃ HỘI</a:t>
            </a:r>
          </a:p>
          <a:p>
            <a:pPr algn="ctr"/>
            <a:r>
              <a:rPr lang="en-US" sz="2000" i="1"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Mục</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đích</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chính</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trị</a:t>
            </a:r>
            <a:r>
              <a:rPr lang="en-US" sz="2000" i="1" dirty="0">
                <a:solidFill>
                  <a:schemeClr val="bg1"/>
                </a:solidFill>
                <a:latin typeface="Times New Roman" panose="02020603050405020304" pitchFamily="18" charset="0"/>
                <a:cs typeface="Times New Roman" panose="02020603050405020304" pitchFamily="18" charset="0"/>
              </a:rPr>
              <a:t>)</a:t>
            </a:r>
          </a:p>
        </p:txBody>
      </p:sp>
      <p:sp>
        <p:nvSpPr>
          <p:cNvPr id="4" name="Arrow: Up 3">
            <a:extLst>
              <a:ext uri="{FF2B5EF4-FFF2-40B4-BE49-F238E27FC236}">
                <a16:creationId xmlns:a16="http://schemas.microsoft.com/office/drawing/2014/main" id="{4DBDB9B3-2D46-4E1A-9110-82139753A187}"/>
              </a:ext>
            </a:extLst>
          </p:cNvPr>
          <p:cNvSpPr/>
          <p:nvPr/>
        </p:nvSpPr>
        <p:spPr>
          <a:xfrm>
            <a:off x="73453" y="2057400"/>
            <a:ext cx="2779459" cy="4529809"/>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solidFill>
                  <a:srgbClr val="FF0000"/>
                </a:solidFill>
                <a:latin typeface="Times New Roman" panose="02020603050405020304" pitchFamily="18" charset="0"/>
                <a:cs typeface="Times New Roman" panose="02020603050405020304" pitchFamily="18" charset="0"/>
              </a:rPr>
              <a:t>THÔNG TIN</a:t>
            </a:r>
          </a:p>
          <a:p>
            <a:pPr algn="ctr"/>
            <a:r>
              <a:rPr lang="en-US" sz="2000" dirty="0">
                <a:solidFill>
                  <a:srgbClr val="FF0000"/>
                </a:solidFill>
                <a:latin typeface="Times New Roman" panose="02020603050405020304" pitchFamily="18" charset="0"/>
                <a:cs typeface="Times New Roman" panose="02020603050405020304" pitchFamily="18" charset="0"/>
              </a:rPr>
              <a:t>XÁC THỰC, KỊP THỜI,</a:t>
            </a:r>
          </a:p>
          <a:p>
            <a:pPr algn="ctr"/>
            <a:r>
              <a:rPr lang="en-US" sz="2000" dirty="0">
                <a:solidFill>
                  <a:srgbClr val="FF0000"/>
                </a:solidFill>
                <a:latin typeface="Times New Roman" panose="02020603050405020304" pitchFamily="18" charset="0"/>
                <a:cs typeface="Times New Roman" panose="02020603050405020304" pitchFamily="18" charset="0"/>
              </a:rPr>
              <a:t>ĐÚNG ĐỐI TƯỢNG, PHẠM VI LAN TỎA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1000"/>
                                        <p:tgtEl>
                                          <p:spTgt spid="14342"/>
                                        </p:tgtEl>
                                      </p:cBhvr>
                                    </p:animEffect>
                                    <p:anim calcmode="lin" valueType="num">
                                      <p:cBhvr>
                                        <p:cTn id="8" dur="1000" fill="hold"/>
                                        <p:tgtEl>
                                          <p:spTgt spid="14342"/>
                                        </p:tgtEl>
                                        <p:attrNameLst>
                                          <p:attrName>ppt_x</p:attrName>
                                        </p:attrNameLst>
                                      </p:cBhvr>
                                      <p:tavLst>
                                        <p:tav tm="0">
                                          <p:val>
                                            <p:strVal val="#ppt_x"/>
                                          </p:val>
                                        </p:tav>
                                        <p:tav tm="100000">
                                          <p:val>
                                            <p:strVal val="#ppt_x"/>
                                          </p:val>
                                        </p:tav>
                                      </p:tavLst>
                                    </p:anim>
                                    <p:anim calcmode="lin" valueType="num">
                                      <p:cBhvr>
                                        <p:cTn id="9"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97"/>
                                        </p:tgtEl>
                                        <p:attrNameLst>
                                          <p:attrName>style.visibility</p:attrName>
                                        </p:attrNameLst>
                                      </p:cBhvr>
                                      <p:to>
                                        <p:strVal val="visible"/>
                                      </p:to>
                                    </p:set>
                                    <p:animEffect transition="in" filter="fade">
                                      <p:cBhvr>
                                        <p:cTn id="14" dur="1000"/>
                                        <p:tgtEl>
                                          <p:spTgt spid="16397"/>
                                        </p:tgtEl>
                                      </p:cBhvr>
                                    </p:animEffect>
                                    <p:anim calcmode="lin" valueType="num">
                                      <p:cBhvr>
                                        <p:cTn id="15" dur="1000" fill="hold"/>
                                        <p:tgtEl>
                                          <p:spTgt spid="16397"/>
                                        </p:tgtEl>
                                        <p:attrNameLst>
                                          <p:attrName>ppt_x</p:attrName>
                                        </p:attrNameLst>
                                      </p:cBhvr>
                                      <p:tavLst>
                                        <p:tav tm="0">
                                          <p:val>
                                            <p:strVal val="#ppt_x"/>
                                          </p:val>
                                        </p:tav>
                                        <p:tav tm="100000">
                                          <p:val>
                                            <p:strVal val="#ppt_x"/>
                                          </p:val>
                                        </p:tav>
                                      </p:tavLst>
                                    </p:anim>
                                    <p:anim calcmode="lin" valueType="num">
                                      <p:cBhvr>
                                        <p:cTn id="16" dur="1000" fill="hold"/>
                                        <p:tgtEl>
                                          <p:spTgt spid="163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8"/>
                                        </p:tgtEl>
                                        <p:attrNameLst>
                                          <p:attrName>style.visibility</p:attrName>
                                        </p:attrNameLst>
                                      </p:cBhvr>
                                      <p:to>
                                        <p:strVal val="visible"/>
                                      </p:to>
                                    </p:set>
                                    <p:animEffect transition="in" filter="fade">
                                      <p:cBhvr>
                                        <p:cTn id="21" dur="1000"/>
                                        <p:tgtEl>
                                          <p:spTgt spid="16388"/>
                                        </p:tgtEl>
                                      </p:cBhvr>
                                    </p:animEffect>
                                    <p:anim calcmode="lin" valueType="num">
                                      <p:cBhvr>
                                        <p:cTn id="22" dur="1000" fill="hold"/>
                                        <p:tgtEl>
                                          <p:spTgt spid="16388"/>
                                        </p:tgtEl>
                                        <p:attrNameLst>
                                          <p:attrName>ppt_x</p:attrName>
                                        </p:attrNameLst>
                                      </p:cBhvr>
                                      <p:tavLst>
                                        <p:tav tm="0">
                                          <p:val>
                                            <p:strVal val="#ppt_x"/>
                                          </p:val>
                                        </p:tav>
                                        <p:tav tm="100000">
                                          <p:val>
                                            <p:strVal val="#ppt_x"/>
                                          </p:val>
                                        </p:tav>
                                      </p:tavLst>
                                    </p:anim>
                                    <p:anim calcmode="lin" valueType="num">
                                      <p:cBhvr>
                                        <p:cTn id="23" dur="1000" fill="hold"/>
                                        <p:tgtEl>
                                          <p:spTgt spid="1638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6389"/>
                                        </p:tgtEl>
                                        <p:attrNameLst>
                                          <p:attrName>style.visibility</p:attrName>
                                        </p:attrNameLst>
                                      </p:cBhvr>
                                      <p:to>
                                        <p:strVal val="visible"/>
                                      </p:to>
                                    </p:set>
                                    <p:animEffect transition="in" filter="fade">
                                      <p:cBhvr>
                                        <p:cTn id="26" dur="1000"/>
                                        <p:tgtEl>
                                          <p:spTgt spid="16389"/>
                                        </p:tgtEl>
                                      </p:cBhvr>
                                    </p:animEffect>
                                    <p:anim calcmode="lin" valueType="num">
                                      <p:cBhvr>
                                        <p:cTn id="27" dur="1000" fill="hold"/>
                                        <p:tgtEl>
                                          <p:spTgt spid="16389"/>
                                        </p:tgtEl>
                                        <p:attrNameLst>
                                          <p:attrName>ppt_x</p:attrName>
                                        </p:attrNameLst>
                                      </p:cBhvr>
                                      <p:tavLst>
                                        <p:tav tm="0">
                                          <p:val>
                                            <p:strVal val="#ppt_x"/>
                                          </p:val>
                                        </p:tav>
                                        <p:tav tm="100000">
                                          <p:val>
                                            <p:strVal val="#ppt_x"/>
                                          </p:val>
                                        </p:tav>
                                      </p:tavLst>
                                    </p:anim>
                                    <p:anim calcmode="lin" valueType="num">
                                      <p:cBhvr>
                                        <p:cTn id="28"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398"/>
                                        </p:tgtEl>
                                        <p:attrNameLst>
                                          <p:attrName>style.visibility</p:attrName>
                                        </p:attrNameLst>
                                      </p:cBhvr>
                                      <p:to>
                                        <p:strVal val="visible"/>
                                      </p:to>
                                    </p:set>
                                    <p:animEffect transition="in" filter="fade">
                                      <p:cBhvr>
                                        <p:cTn id="33" dur="1000"/>
                                        <p:tgtEl>
                                          <p:spTgt spid="16398"/>
                                        </p:tgtEl>
                                      </p:cBhvr>
                                    </p:animEffect>
                                    <p:anim calcmode="lin" valueType="num">
                                      <p:cBhvr>
                                        <p:cTn id="34" dur="1000" fill="hold"/>
                                        <p:tgtEl>
                                          <p:spTgt spid="16398"/>
                                        </p:tgtEl>
                                        <p:attrNameLst>
                                          <p:attrName>ppt_x</p:attrName>
                                        </p:attrNameLst>
                                      </p:cBhvr>
                                      <p:tavLst>
                                        <p:tav tm="0">
                                          <p:val>
                                            <p:strVal val="#ppt_x"/>
                                          </p:val>
                                        </p:tav>
                                        <p:tav tm="100000">
                                          <p:val>
                                            <p:strVal val="#ppt_x"/>
                                          </p:val>
                                        </p:tav>
                                      </p:tavLst>
                                    </p:anim>
                                    <p:anim calcmode="lin" valueType="num">
                                      <p:cBhvr>
                                        <p:cTn id="35" dur="1000" fill="hold"/>
                                        <p:tgtEl>
                                          <p:spTgt spid="1639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390"/>
                                        </p:tgtEl>
                                        <p:attrNameLst>
                                          <p:attrName>style.visibility</p:attrName>
                                        </p:attrNameLst>
                                      </p:cBhvr>
                                      <p:to>
                                        <p:strVal val="visible"/>
                                      </p:to>
                                    </p:set>
                                    <p:animEffect transition="in" filter="fade">
                                      <p:cBhvr>
                                        <p:cTn id="38" dur="1000"/>
                                        <p:tgtEl>
                                          <p:spTgt spid="16390"/>
                                        </p:tgtEl>
                                      </p:cBhvr>
                                    </p:animEffect>
                                    <p:anim calcmode="lin" valueType="num">
                                      <p:cBhvr>
                                        <p:cTn id="39" dur="1000" fill="hold"/>
                                        <p:tgtEl>
                                          <p:spTgt spid="16390"/>
                                        </p:tgtEl>
                                        <p:attrNameLst>
                                          <p:attrName>ppt_x</p:attrName>
                                        </p:attrNameLst>
                                      </p:cBhvr>
                                      <p:tavLst>
                                        <p:tav tm="0">
                                          <p:val>
                                            <p:strVal val="#ppt_x"/>
                                          </p:val>
                                        </p:tav>
                                        <p:tav tm="100000">
                                          <p:val>
                                            <p:strVal val="#ppt_x"/>
                                          </p:val>
                                        </p:tav>
                                      </p:tavLst>
                                    </p:anim>
                                    <p:anim calcmode="lin" valueType="num">
                                      <p:cBhvr>
                                        <p:cTn id="40"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399"/>
                                        </p:tgtEl>
                                        <p:attrNameLst>
                                          <p:attrName>style.visibility</p:attrName>
                                        </p:attrNameLst>
                                      </p:cBhvr>
                                      <p:to>
                                        <p:strVal val="visible"/>
                                      </p:to>
                                    </p:set>
                                    <p:animEffect transition="in" filter="wipe(down)">
                                      <p:cBhvr>
                                        <p:cTn id="45" dur="500"/>
                                        <p:tgtEl>
                                          <p:spTgt spid="1639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393"/>
                                        </p:tgtEl>
                                        <p:attrNameLst>
                                          <p:attrName>style.visibility</p:attrName>
                                        </p:attrNameLst>
                                      </p:cBhvr>
                                      <p:to>
                                        <p:strVal val="visible"/>
                                      </p:to>
                                    </p:set>
                                    <p:animEffect transition="in" filter="wipe(down)">
                                      <p:cBhvr>
                                        <p:cTn id="48" dur="500"/>
                                        <p:tgtEl>
                                          <p:spTgt spid="1639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401"/>
                                        </p:tgtEl>
                                        <p:attrNameLst>
                                          <p:attrName>style.visibility</p:attrName>
                                        </p:attrNameLst>
                                      </p:cBhvr>
                                      <p:to>
                                        <p:strVal val="visible"/>
                                      </p:to>
                                    </p:set>
                                    <p:animEffect transition="in" filter="barn(inVertical)">
                                      <p:cBhvr>
                                        <p:cTn id="53" dur="500"/>
                                        <p:tgtEl>
                                          <p:spTgt spid="1640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6400"/>
                                        </p:tgtEl>
                                        <p:attrNameLst>
                                          <p:attrName>style.visibility</p:attrName>
                                        </p:attrNameLst>
                                      </p:cBhvr>
                                      <p:to>
                                        <p:strVal val="visible"/>
                                      </p:to>
                                    </p:set>
                                    <p:animEffect transition="in" filter="barn(inVertical)">
                                      <p:cBhvr>
                                        <p:cTn id="56" dur="500"/>
                                        <p:tgtEl>
                                          <p:spTgt spid="1640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3" grpId="0" animBg="1"/>
      <p:bldP spid="16397" grpId="0" animBg="1"/>
      <p:bldP spid="16398" grpId="0" animBg="1"/>
      <p:bldP spid="16399" grpId="0" animBg="1"/>
      <p:bldP spid="16400" grpId="0" animBg="1"/>
      <p:bldP spid="16401" grpId="0" animBg="1"/>
      <p:bldP spid="1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타원 34"/>
          <p:cNvSpPr/>
          <p:nvPr/>
        </p:nvSpPr>
        <p:spPr>
          <a:xfrm>
            <a:off x="4972033" y="2938991"/>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
        <p:nvSpPr>
          <p:cNvPr id="11" name="타원 36"/>
          <p:cNvSpPr/>
          <p:nvPr/>
        </p:nvSpPr>
        <p:spPr>
          <a:xfrm>
            <a:off x="3328560" y="4435822"/>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
        <p:nvSpPr>
          <p:cNvPr id="12" name="타원 37"/>
          <p:cNvSpPr/>
          <p:nvPr/>
        </p:nvSpPr>
        <p:spPr>
          <a:xfrm>
            <a:off x="1009224" y="1512472"/>
            <a:ext cx="2667000" cy="2667000"/>
          </a:xfrm>
          <a:prstGeom prst="ellipse">
            <a:avLst/>
          </a:prstGeom>
          <a:gradFill>
            <a:gsLst>
              <a:gs pos="5000">
                <a:schemeClr val="accent1">
                  <a:lumMod val="20000"/>
                  <a:lumOff val="80000"/>
                </a:schemeClr>
              </a:gs>
              <a:gs pos="15000">
                <a:schemeClr val="accent1">
                  <a:lumMod val="60000"/>
                  <a:lumOff val="40000"/>
                </a:schemeClr>
              </a:gs>
              <a:gs pos="50000">
                <a:schemeClr val="accent1">
                  <a:lumMod val="75000"/>
                </a:schemeClr>
              </a:gs>
              <a:gs pos="78000">
                <a:schemeClr val="accent1"/>
              </a:gs>
              <a:gs pos="95000">
                <a:schemeClr val="accent1">
                  <a:lumMod val="20000"/>
                  <a:lumOff val="80000"/>
                </a:schemeClr>
              </a:gs>
            </a:gsLst>
            <a:lin ang="5400000" scaled="0"/>
          </a:gradFill>
          <a:ln cmpd="db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1">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altLang="ko-KR" sz="3200" b="1" dirty="0">
                <a:solidFill>
                  <a:srgbClr val="FFFF00"/>
                </a:solidFill>
                <a:cs typeface="Arial" pitchFamily="34" charset="0"/>
              </a:rPr>
              <a:t>NHIỆM VỤ CỦA BCV</a:t>
            </a:r>
            <a:endParaRPr lang="ko-KR" altLang="en-US" sz="3200" b="1" dirty="0">
              <a:solidFill>
                <a:srgbClr val="FFFF00"/>
              </a:solidFill>
              <a:cs typeface="Arial" pitchFamily="34" charset="0"/>
            </a:endParaRPr>
          </a:p>
        </p:txBody>
      </p:sp>
      <p:sp>
        <p:nvSpPr>
          <p:cNvPr id="13" name="타원 78"/>
          <p:cNvSpPr/>
          <p:nvPr/>
        </p:nvSpPr>
        <p:spPr>
          <a:xfrm flipH="1">
            <a:off x="3876675" y="5695564"/>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
        <p:nvSpPr>
          <p:cNvPr id="14" name="타원 91"/>
          <p:cNvSpPr/>
          <p:nvPr/>
        </p:nvSpPr>
        <p:spPr>
          <a:xfrm>
            <a:off x="2961422" y="471995"/>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
        <p:nvSpPr>
          <p:cNvPr id="52232" name="TextBox 14"/>
          <p:cNvSpPr txBox="1">
            <a:spLocks noChangeArrowheads="1"/>
          </p:cNvSpPr>
          <p:nvPr/>
        </p:nvSpPr>
        <p:spPr bwMode="auto">
          <a:xfrm>
            <a:off x="3609975" y="285097"/>
            <a:ext cx="5324475" cy="1200329"/>
          </a:xfrm>
          <a:prstGeom prst="rect">
            <a:avLst/>
          </a:prstGeom>
          <a:noFill/>
          <a:ln w="9525">
            <a:noFill/>
            <a:miter lim="800000"/>
            <a:headEnd/>
            <a:tailEnd/>
          </a:ln>
        </p:spPr>
        <p:txBody>
          <a:bodyPr wrap="square">
            <a:spAutoFit/>
          </a:bodyPr>
          <a:lstStyle/>
          <a:p>
            <a:r>
              <a:rPr lang="en-US" sz="2400" dirty="0" err="1">
                <a:solidFill>
                  <a:srgbClr val="0000FF"/>
                </a:solidFill>
              </a:rPr>
              <a:t>Truyền</a:t>
            </a:r>
            <a:r>
              <a:rPr lang="en-US" sz="2400" dirty="0">
                <a:solidFill>
                  <a:srgbClr val="0000FF"/>
                </a:solidFill>
              </a:rPr>
              <a:t> </a:t>
            </a:r>
            <a:r>
              <a:rPr lang="en-US" sz="2400" dirty="0" err="1">
                <a:solidFill>
                  <a:srgbClr val="0000FF"/>
                </a:solidFill>
              </a:rPr>
              <a:t>đạt</a:t>
            </a:r>
            <a:r>
              <a:rPr lang="en-US" sz="2400" dirty="0">
                <a:solidFill>
                  <a:srgbClr val="0000FF"/>
                </a:solidFill>
              </a:rPr>
              <a:t> </a:t>
            </a:r>
            <a:r>
              <a:rPr lang="en-US" sz="2400" dirty="0" err="1">
                <a:solidFill>
                  <a:srgbClr val="0000FF"/>
                </a:solidFill>
              </a:rPr>
              <a:t>nội</a:t>
            </a:r>
            <a:r>
              <a:rPr lang="en-US" sz="2400" dirty="0">
                <a:solidFill>
                  <a:srgbClr val="0000FF"/>
                </a:solidFill>
              </a:rPr>
              <a:t> dung </a:t>
            </a:r>
            <a:r>
              <a:rPr lang="en-US" sz="2400" dirty="0" err="1">
                <a:solidFill>
                  <a:srgbClr val="0000FF"/>
                </a:solidFill>
              </a:rPr>
              <a:t>cơ</a:t>
            </a:r>
            <a:r>
              <a:rPr lang="en-US" sz="2400" dirty="0">
                <a:solidFill>
                  <a:srgbClr val="0000FF"/>
                </a:solidFill>
              </a:rPr>
              <a:t> </a:t>
            </a:r>
            <a:r>
              <a:rPr lang="en-US" sz="2400" dirty="0" err="1">
                <a:solidFill>
                  <a:srgbClr val="0000FF"/>
                </a:solidFill>
              </a:rPr>
              <a:t>bản</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pháp</a:t>
            </a:r>
            <a:r>
              <a:rPr lang="en-US" sz="2400" dirty="0">
                <a:solidFill>
                  <a:srgbClr val="0000FF"/>
                </a:solidFill>
              </a:rPr>
              <a:t> </a:t>
            </a:r>
            <a:r>
              <a:rPr lang="en-US" sz="2400" dirty="0" err="1">
                <a:solidFill>
                  <a:srgbClr val="0000FF"/>
                </a:solidFill>
              </a:rPr>
              <a:t>luật</a:t>
            </a:r>
            <a:r>
              <a:rPr lang="en-US" sz="2400" dirty="0">
                <a:solidFill>
                  <a:srgbClr val="0000FF"/>
                </a:solidFill>
              </a:rPr>
              <a:t> </a:t>
            </a:r>
            <a:r>
              <a:rPr lang="en-US" sz="2400" dirty="0" err="1">
                <a:solidFill>
                  <a:srgbClr val="0000FF"/>
                </a:solidFill>
              </a:rPr>
              <a:t>phù</a:t>
            </a:r>
            <a:r>
              <a:rPr lang="en-US" sz="2400" dirty="0">
                <a:solidFill>
                  <a:srgbClr val="0000FF"/>
                </a:solidFill>
              </a:rPr>
              <a:t> </a:t>
            </a:r>
            <a:r>
              <a:rPr lang="en-US" sz="2400" dirty="0" err="1">
                <a:solidFill>
                  <a:srgbClr val="0000FF"/>
                </a:solidFill>
              </a:rPr>
              <a:t>hợp</a:t>
            </a:r>
            <a:r>
              <a:rPr lang="en-US" sz="2400" dirty="0">
                <a:solidFill>
                  <a:srgbClr val="0000FF"/>
                </a:solidFill>
              </a:rPr>
              <a:t> (</a:t>
            </a:r>
            <a:r>
              <a:rPr lang="en-US" sz="2400" dirty="0" err="1">
                <a:solidFill>
                  <a:srgbClr val="0000FF"/>
                </a:solidFill>
              </a:rPr>
              <a:t>đối</a:t>
            </a:r>
            <a:r>
              <a:rPr lang="en-US" sz="2400" dirty="0">
                <a:solidFill>
                  <a:srgbClr val="0000FF"/>
                </a:solidFill>
              </a:rPr>
              <a:t> </a:t>
            </a:r>
            <a:r>
              <a:rPr lang="en-US" sz="2400" dirty="0" err="1">
                <a:solidFill>
                  <a:srgbClr val="0000FF"/>
                </a:solidFill>
              </a:rPr>
              <a:t>tượng</a:t>
            </a:r>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gian</a:t>
            </a:r>
            <a:r>
              <a:rPr lang="en-US" sz="2400" dirty="0">
                <a:solidFill>
                  <a:srgbClr val="0000FF"/>
                </a:solidFill>
              </a:rPr>
              <a:t>, </a:t>
            </a:r>
            <a:r>
              <a:rPr lang="en-US" sz="2400" dirty="0" err="1">
                <a:solidFill>
                  <a:srgbClr val="0000FF"/>
                </a:solidFill>
              </a:rPr>
              <a:t>thời</a:t>
            </a:r>
            <a:r>
              <a:rPr lang="en-US" sz="2400" dirty="0">
                <a:solidFill>
                  <a:srgbClr val="0000FF"/>
                </a:solidFill>
              </a:rPr>
              <a:t> </a:t>
            </a:r>
            <a:r>
              <a:rPr lang="en-US" sz="2400" dirty="0" err="1">
                <a:solidFill>
                  <a:srgbClr val="0000FF"/>
                </a:solidFill>
              </a:rPr>
              <a:t>gian</a:t>
            </a:r>
            <a:r>
              <a:rPr lang="en-US" sz="2400" dirty="0">
                <a:solidFill>
                  <a:srgbClr val="0000FF"/>
                </a:solidFill>
              </a:rPr>
              <a:t>)</a:t>
            </a:r>
          </a:p>
        </p:txBody>
      </p:sp>
      <p:sp>
        <p:nvSpPr>
          <p:cNvPr id="52233" name="TextBox 15"/>
          <p:cNvSpPr txBox="1">
            <a:spLocks noChangeArrowheads="1"/>
          </p:cNvSpPr>
          <p:nvPr/>
        </p:nvSpPr>
        <p:spPr bwMode="auto">
          <a:xfrm>
            <a:off x="4686283" y="5545089"/>
            <a:ext cx="5905500" cy="1200329"/>
          </a:xfrm>
          <a:prstGeom prst="rect">
            <a:avLst/>
          </a:prstGeom>
          <a:noFill/>
          <a:ln w="9525">
            <a:noFill/>
            <a:miter lim="800000"/>
            <a:headEnd/>
            <a:tailEnd/>
          </a:ln>
        </p:spPr>
        <p:txBody>
          <a:bodyPr wrap="square">
            <a:spAutoFit/>
          </a:bodyPr>
          <a:lstStyle/>
          <a:p>
            <a:r>
              <a:rPr lang="en-US" sz="2400" dirty="0" err="1">
                <a:solidFill>
                  <a:srgbClr val="FF0000"/>
                </a:solidFill>
              </a:rPr>
              <a:t>Nắm</a:t>
            </a:r>
            <a:r>
              <a:rPr lang="en-US" sz="2400" dirty="0">
                <a:solidFill>
                  <a:srgbClr val="FF0000"/>
                </a:solidFill>
              </a:rPr>
              <a:t> </a:t>
            </a:r>
            <a:r>
              <a:rPr lang="en-US" sz="2400" dirty="0" err="1">
                <a:solidFill>
                  <a:srgbClr val="FF0000"/>
                </a:solidFill>
              </a:rPr>
              <a:t>bắt</a:t>
            </a:r>
            <a:r>
              <a:rPr lang="en-US" sz="2400" dirty="0">
                <a:solidFill>
                  <a:srgbClr val="FF0000"/>
                </a:solidFill>
              </a:rPr>
              <a:t>, </a:t>
            </a:r>
            <a:r>
              <a:rPr lang="en-US" sz="2400" dirty="0" err="1">
                <a:solidFill>
                  <a:srgbClr val="FF0000"/>
                </a:solidFill>
              </a:rPr>
              <a:t>đánh</a:t>
            </a:r>
            <a:r>
              <a:rPr lang="en-US" sz="2400" dirty="0">
                <a:solidFill>
                  <a:srgbClr val="FF0000"/>
                </a:solidFill>
              </a:rPr>
              <a:t> </a:t>
            </a:r>
            <a:r>
              <a:rPr lang="en-US" sz="2400" dirty="0" err="1">
                <a:solidFill>
                  <a:srgbClr val="FF0000"/>
                </a:solidFill>
              </a:rPr>
              <a:t>giá</a:t>
            </a:r>
            <a:r>
              <a:rPr lang="en-US" sz="2400" dirty="0">
                <a:solidFill>
                  <a:srgbClr val="FF0000"/>
                </a:solidFill>
              </a:rPr>
              <a:t> </a:t>
            </a:r>
            <a:r>
              <a:rPr lang="en-US" sz="2400" dirty="0" err="1">
                <a:solidFill>
                  <a:srgbClr val="FF0000"/>
                </a:solidFill>
              </a:rPr>
              <a:t>mức</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hài</a:t>
            </a:r>
            <a:r>
              <a:rPr lang="en-US" sz="2400" dirty="0">
                <a:solidFill>
                  <a:srgbClr val="FF0000"/>
                </a:solidFill>
              </a:rPr>
              <a:t> </a:t>
            </a:r>
            <a:r>
              <a:rPr lang="en-US" sz="2400" dirty="0" err="1">
                <a:solidFill>
                  <a:srgbClr val="FF0000"/>
                </a:solidFill>
              </a:rPr>
              <a:t>lòng</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người</a:t>
            </a:r>
            <a:r>
              <a:rPr lang="en-US" sz="2400" dirty="0">
                <a:solidFill>
                  <a:srgbClr val="FF0000"/>
                </a:solidFill>
              </a:rPr>
              <a:t> </a:t>
            </a:r>
            <a:r>
              <a:rPr lang="en-US" sz="2400" dirty="0" err="1">
                <a:solidFill>
                  <a:srgbClr val="FF0000"/>
                </a:solidFill>
              </a:rPr>
              <a:t>tiếp</a:t>
            </a:r>
            <a:r>
              <a:rPr lang="en-US" sz="2400" dirty="0">
                <a:solidFill>
                  <a:srgbClr val="FF0000"/>
                </a:solidFill>
              </a:rPr>
              <a:t> </a:t>
            </a:r>
            <a:r>
              <a:rPr lang="en-US" sz="2400" dirty="0" err="1">
                <a:solidFill>
                  <a:srgbClr val="FF0000"/>
                </a:solidFill>
              </a:rPr>
              <a:t>nhận</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hiệu</a:t>
            </a:r>
            <a:r>
              <a:rPr lang="en-US" sz="2400" dirty="0">
                <a:solidFill>
                  <a:srgbClr val="FF0000"/>
                </a:solidFill>
              </a:rPr>
              <a:t> </a:t>
            </a:r>
            <a:r>
              <a:rPr lang="en-US" sz="2400" dirty="0" err="1">
                <a:solidFill>
                  <a:srgbClr val="FF0000"/>
                </a:solidFill>
              </a:rPr>
              <a:t>quả</a:t>
            </a:r>
            <a:r>
              <a:rPr lang="en-US" sz="2400" dirty="0">
                <a:solidFill>
                  <a:srgbClr val="FF0000"/>
                </a:solidFill>
              </a:rPr>
              <a:t> </a:t>
            </a:r>
            <a:r>
              <a:rPr lang="en-US" sz="2400" dirty="0" err="1">
                <a:solidFill>
                  <a:srgbClr val="FF0000"/>
                </a:solidFill>
              </a:rPr>
              <a:t>thực</a:t>
            </a:r>
            <a:r>
              <a:rPr lang="en-US" sz="2400" dirty="0">
                <a:solidFill>
                  <a:srgbClr val="FF0000"/>
                </a:solidFill>
              </a:rPr>
              <a:t> </a:t>
            </a:r>
            <a:r>
              <a:rPr lang="en-US" sz="2400" dirty="0" err="1">
                <a:solidFill>
                  <a:srgbClr val="FF0000"/>
                </a:solidFill>
              </a:rPr>
              <a:t>thi</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luật</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đời</a:t>
            </a:r>
            <a:r>
              <a:rPr lang="en-US" sz="2400" dirty="0">
                <a:solidFill>
                  <a:srgbClr val="FF0000"/>
                </a:solidFill>
              </a:rPr>
              <a:t> </a:t>
            </a:r>
            <a:r>
              <a:rPr lang="en-US" sz="2400" dirty="0" err="1">
                <a:solidFill>
                  <a:srgbClr val="FF0000"/>
                </a:solidFill>
              </a:rPr>
              <a:t>sống</a:t>
            </a:r>
            <a:r>
              <a:rPr lang="en-US" sz="2400" dirty="0">
                <a:solidFill>
                  <a:srgbClr val="FF0000"/>
                </a:solidFill>
              </a:rPr>
              <a:t>.</a:t>
            </a:r>
          </a:p>
        </p:txBody>
      </p:sp>
      <p:sp>
        <p:nvSpPr>
          <p:cNvPr id="52234" name="TextBox 16"/>
          <p:cNvSpPr txBox="1">
            <a:spLocks noChangeArrowheads="1"/>
          </p:cNvSpPr>
          <p:nvPr/>
        </p:nvSpPr>
        <p:spPr bwMode="auto">
          <a:xfrm>
            <a:off x="5556249" y="1554765"/>
            <a:ext cx="4829175" cy="1200329"/>
          </a:xfrm>
          <a:prstGeom prst="rect">
            <a:avLst/>
          </a:prstGeom>
          <a:noFill/>
          <a:ln w="9525">
            <a:noFill/>
            <a:miter lim="800000"/>
            <a:headEnd/>
            <a:tailEnd/>
          </a:ln>
        </p:spPr>
        <p:txBody>
          <a:bodyPr wrap="square">
            <a:spAutoFit/>
          </a:bodyPr>
          <a:lstStyle/>
          <a:p>
            <a:r>
              <a:rPr lang="en-US" sz="2400" dirty="0" err="1">
                <a:solidFill>
                  <a:srgbClr val="0000FF"/>
                </a:solidFill>
              </a:rPr>
              <a:t>Làm</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đối</a:t>
            </a:r>
            <a:r>
              <a:rPr lang="en-US" sz="2400" dirty="0">
                <a:solidFill>
                  <a:srgbClr val="0000FF"/>
                </a:solidFill>
              </a:rPr>
              <a:t> </a:t>
            </a:r>
            <a:r>
              <a:rPr lang="en-US" sz="2400" dirty="0" err="1">
                <a:solidFill>
                  <a:srgbClr val="0000FF"/>
                </a:solidFill>
              </a:rPr>
              <a:t>tượng</a:t>
            </a:r>
            <a:r>
              <a:rPr lang="en-US" sz="2400" dirty="0">
                <a:solidFill>
                  <a:srgbClr val="0000FF"/>
                </a:solidFill>
              </a:rPr>
              <a:t> </a:t>
            </a:r>
            <a:r>
              <a:rPr lang="en-US" sz="2400" dirty="0" err="1">
                <a:solidFill>
                  <a:srgbClr val="0000FF"/>
                </a:solidFill>
              </a:rPr>
              <a:t>nhận</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đúng</a:t>
            </a:r>
            <a:r>
              <a:rPr lang="en-US" sz="2400" dirty="0">
                <a:solidFill>
                  <a:srgbClr val="0000FF"/>
                </a:solidFill>
              </a:rPr>
              <a:t>, </a:t>
            </a:r>
            <a:r>
              <a:rPr lang="en-US" sz="2400" dirty="0" err="1">
                <a:solidFill>
                  <a:srgbClr val="0000FF"/>
                </a:solidFill>
              </a:rPr>
              <a:t>đồng</a:t>
            </a:r>
            <a:r>
              <a:rPr lang="en-US" sz="2400" dirty="0">
                <a:solidFill>
                  <a:srgbClr val="0000FF"/>
                </a:solidFill>
              </a:rPr>
              <a:t> </a:t>
            </a:r>
            <a:r>
              <a:rPr lang="en-US" sz="2400" dirty="0" err="1">
                <a:solidFill>
                  <a:srgbClr val="0000FF"/>
                </a:solidFill>
              </a:rPr>
              <a:t>thuận</a:t>
            </a:r>
            <a:r>
              <a:rPr lang="en-US" sz="2400" dirty="0">
                <a:solidFill>
                  <a:srgbClr val="0000FF"/>
                </a:solidFill>
              </a:rPr>
              <a:t> </a:t>
            </a:r>
            <a:r>
              <a:rPr lang="en-US" sz="2400" dirty="0" err="1">
                <a:solidFill>
                  <a:srgbClr val="0000FF"/>
                </a:solidFill>
              </a:rPr>
              <a:t>dẫn</a:t>
            </a:r>
            <a:r>
              <a:rPr lang="en-US" sz="2400" dirty="0">
                <a:solidFill>
                  <a:srgbClr val="0000FF"/>
                </a:solidFill>
              </a:rPr>
              <a:t> </a:t>
            </a:r>
            <a:r>
              <a:rPr lang="en-US" sz="2400" dirty="0" err="1">
                <a:solidFill>
                  <a:srgbClr val="0000FF"/>
                </a:solidFill>
              </a:rPr>
              <a:t>đến</a:t>
            </a:r>
            <a:r>
              <a:rPr lang="en-US" sz="2400" dirty="0">
                <a:solidFill>
                  <a:srgbClr val="0000FF"/>
                </a:solidFill>
              </a:rPr>
              <a:t> </a:t>
            </a:r>
            <a:r>
              <a:rPr lang="en-US" sz="2400" dirty="0" err="1">
                <a:solidFill>
                  <a:srgbClr val="0000FF"/>
                </a:solidFill>
              </a:rPr>
              <a:t>hành</a:t>
            </a:r>
            <a:r>
              <a:rPr lang="en-US" sz="2400" dirty="0">
                <a:solidFill>
                  <a:srgbClr val="0000FF"/>
                </a:solidFill>
              </a:rPr>
              <a:t> </a:t>
            </a:r>
            <a:r>
              <a:rPr lang="en-US" sz="2400" dirty="0" err="1">
                <a:solidFill>
                  <a:srgbClr val="0000FF"/>
                </a:solidFill>
              </a:rPr>
              <a:t>động</a:t>
            </a:r>
            <a:r>
              <a:rPr lang="en-US" sz="2400" dirty="0">
                <a:solidFill>
                  <a:srgbClr val="0000FF"/>
                </a:solidFill>
              </a:rPr>
              <a:t> </a:t>
            </a:r>
            <a:r>
              <a:rPr lang="en-US" sz="2400" dirty="0" err="1">
                <a:solidFill>
                  <a:srgbClr val="0000FF"/>
                </a:solidFill>
              </a:rPr>
              <a:t>tự</a:t>
            </a:r>
            <a:r>
              <a:rPr lang="en-US" sz="2400" dirty="0">
                <a:solidFill>
                  <a:srgbClr val="0000FF"/>
                </a:solidFill>
              </a:rPr>
              <a:t> </a:t>
            </a:r>
            <a:r>
              <a:rPr lang="en-US" sz="2400" dirty="0" err="1">
                <a:solidFill>
                  <a:srgbClr val="0000FF"/>
                </a:solidFill>
              </a:rPr>
              <a:t>giác</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a:t>
            </a:r>
          </a:p>
        </p:txBody>
      </p:sp>
      <p:sp>
        <p:nvSpPr>
          <p:cNvPr id="52235" name="TextBox 17"/>
          <p:cNvSpPr txBox="1">
            <a:spLocks noChangeArrowheads="1"/>
          </p:cNvSpPr>
          <p:nvPr/>
        </p:nvSpPr>
        <p:spPr bwMode="auto">
          <a:xfrm>
            <a:off x="5762626" y="3137312"/>
            <a:ext cx="5019674" cy="830997"/>
          </a:xfrm>
          <a:prstGeom prst="rect">
            <a:avLst/>
          </a:prstGeom>
          <a:noFill/>
          <a:ln w="9525">
            <a:noFill/>
            <a:miter lim="800000"/>
            <a:headEnd/>
            <a:tailEnd/>
          </a:ln>
        </p:spPr>
        <p:txBody>
          <a:bodyPr wrap="square">
            <a:spAutoFit/>
          </a:bodyPr>
          <a:lstStyle/>
          <a:p>
            <a:r>
              <a:rPr lang="en-US" sz="2400" dirty="0" err="1">
                <a:solidFill>
                  <a:srgbClr val="0000FF"/>
                </a:solidFill>
              </a:rPr>
              <a:t>Nắm</a:t>
            </a:r>
            <a:r>
              <a:rPr lang="en-US" sz="2400" dirty="0">
                <a:solidFill>
                  <a:srgbClr val="0000FF"/>
                </a:solidFill>
              </a:rPr>
              <a:t> </a:t>
            </a:r>
            <a:r>
              <a:rPr lang="en-US" sz="2400" dirty="0" err="1">
                <a:solidFill>
                  <a:srgbClr val="0000FF"/>
                </a:solidFill>
              </a:rPr>
              <a:t>bắt</a:t>
            </a:r>
            <a:r>
              <a:rPr lang="en-US" sz="2400" dirty="0">
                <a:solidFill>
                  <a:srgbClr val="0000FF"/>
                </a:solidFill>
              </a:rPr>
              <a:t> </a:t>
            </a:r>
            <a:r>
              <a:rPr lang="en-US" sz="2400" dirty="0" err="1">
                <a:solidFill>
                  <a:srgbClr val="0000FF"/>
                </a:solidFill>
              </a:rPr>
              <a:t>sự</a:t>
            </a:r>
            <a:r>
              <a:rPr lang="en-US" sz="2400" dirty="0">
                <a:solidFill>
                  <a:srgbClr val="0000FF"/>
                </a:solidFill>
              </a:rPr>
              <a:t> </a:t>
            </a:r>
            <a:r>
              <a:rPr lang="en-US" sz="2400" dirty="0" err="1">
                <a:solidFill>
                  <a:srgbClr val="0000FF"/>
                </a:solidFill>
              </a:rPr>
              <a:t>tiếp</a:t>
            </a:r>
            <a:r>
              <a:rPr lang="en-US" sz="2400" dirty="0">
                <a:solidFill>
                  <a:srgbClr val="0000FF"/>
                </a:solidFill>
              </a:rPr>
              <a:t> </a:t>
            </a:r>
            <a:r>
              <a:rPr lang="en-US" sz="2400" dirty="0" err="1">
                <a:solidFill>
                  <a:srgbClr val="0000FF"/>
                </a:solidFill>
              </a:rPr>
              <a:t>nhận</a:t>
            </a:r>
            <a:r>
              <a:rPr lang="en-US" sz="2400" dirty="0">
                <a:solidFill>
                  <a:srgbClr val="0000FF"/>
                </a:solidFill>
              </a:rPr>
              <a:t>, </a:t>
            </a:r>
            <a:r>
              <a:rPr lang="en-US" sz="2400" dirty="0" err="1">
                <a:solidFill>
                  <a:srgbClr val="0000FF"/>
                </a:solidFill>
              </a:rPr>
              <a:t>tâm</a:t>
            </a:r>
            <a:r>
              <a:rPr lang="en-US" sz="2400" dirty="0">
                <a:solidFill>
                  <a:srgbClr val="0000FF"/>
                </a:solidFill>
              </a:rPr>
              <a:t> </a:t>
            </a:r>
            <a:r>
              <a:rPr lang="en-US" sz="2400" dirty="0" err="1">
                <a:solidFill>
                  <a:srgbClr val="0000FF"/>
                </a:solidFill>
              </a:rPr>
              <a:t>tư</a:t>
            </a:r>
            <a:r>
              <a:rPr lang="en-US" sz="2400" dirty="0">
                <a:solidFill>
                  <a:srgbClr val="0000FF"/>
                </a:solidFill>
              </a:rPr>
              <a:t>, ý </a:t>
            </a:r>
            <a:r>
              <a:rPr lang="en-US" sz="2400" dirty="0" err="1">
                <a:solidFill>
                  <a:srgbClr val="0000FF"/>
                </a:solidFill>
              </a:rPr>
              <a:t>kiến</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đối</a:t>
            </a:r>
            <a:r>
              <a:rPr lang="en-US" sz="2400" dirty="0">
                <a:solidFill>
                  <a:srgbClr val="0000FF"/>
                </a:solidFill>
              </a:rPr>
              <a:t> </a:t>
            </a:r>
            <a:r>
              <a:rPr lang="en-US" sz="2400" dirty="0" err="1">
                <a:solidFill>
                  <a:srgbClr val="0000FF"/>
                </a:solidFill>
              </a:rPr>
              <a:t>tượng</a:t>
            </a:r>
            <a:r>
              <a:rPr lang="en-US" sz="2400" dirty="0">
                <a:solidFill>
                  <a:srgbClr val="0000FF"/>
                </a:solidFill>
              </a:rPr>
              <a:t> </a:t>
            </a:r>
            <a:r>
              <a:rPr lang="en-US" sz="2400" dirty="0" err="1">
                <a:solidFill>
                  <a:srgbClr val="0000FF"/>
                </a:solidFill>
              </a:rPr>
              <a:t>đối</a:t>
            </a:r>
            <a:r>
              <a:rPr lang="en-US" sz="2400" dirty="0">
                <a:solidFill>
                  <a:srgbClr val="0000FF"/>
                </a:solidFill>
              </a:rPr>
              <a:t> </a:t>
            </a:r>
            <a:r>
              <a:rPr lang="en-US" sz="2400" dirty="0" err="1">
                <a:solidFill>
                  <a:srgbClr val="0000FF"/>
                </a:solidFill>
              </a:rPr>
              <a:t>với</a:t>
            </a:r>
            <a:r>
              <a:rPr lang="en-US" sz="2400" dirty="0">
                <a:solidFill>
                  <a:srgbClr val="0000FF"/>
                </a:solidFill>
              </a:rPr>
              <a:t> PL.</a:t>
            </a:r>
          </a:p>
        </p:txBody>
      </p:sp>
      <p:sp>
        <p:nvSpPr>
          <p:cNvPr id="52236" name="TextBox 18"/>
          <p:cNvSpPr txBox="1">
            <a:spLocks noChangeArrowheads="1"/>
          </p:cNvSpPr>
          <p:nvPr/>
        </p:nvSpPr>
        <p:spPr bwMode="auto">
          <a:xfrm>
            <a:off x="4333875" y="4275421"/>
            <a:ext cx="4600575" cy="1200329"/>
          </a:xfrm>
          <a:prstGeom prst="rect">
            <a:avLst/>
          </a:prstGeom>
          <a:noFill/>
          <a:ln w="9525">
            <a:noFill/>
            <a:miter lim="800000"/>
            <a:headEnd/>
            <a:tailEnd/>
          </a:ln>
        </p:spPr>
        <p:txBody>
          <a:bodyPr wrap="square">
            <a:spAutoFit/>
          </a:bodyPr>
          <a:lstStyle/>
          <a:p>
            <a:r>
              <a:rPr lang="en-US" sz="2400" dirty="0" err="1">
                <a:solidFill>
                  <a:srgbClr val="0000FF"/>
                </a:solidFill>
              </a:rPr>
              <a:t>Động</a:t>
            </a:r>
            <a:r>
              <a:rPr lang="en-US" sz="2400" dirty="0">
                <a:solidFill>
                  <a:srgbClr val="0000FF"/>
                </a:solidFill>
              </a:rPr>
              <a:t> </a:t>
            </a:r>
            <a:r>
              <a:rPr lang="en-US" sz="2400" dirty="0" err="1">
                <a:solidFill>
                  <a:srgbClr val="0000FF"/>
                </a:solidFill>
              </a:rPr>
              <a:t>viên</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điển</a:t>
            </a:r>
            <a:r>
              <a:rPr lang="en-US" sz="2400" dirty="0">
                <a:solidFill>
                  <a:srgbClr val="0000FF"/>
                </a:solidFill>
              </a:rPr>
              <a:t> </a:t>
            </a:r>
            <a:r>
              <a:rPr lang="en-US" sz="2400" dirty="0" err="1">
                <a:solidFill>
                  <a:srgbClr val="0000FF"/>
                </a:solidFill>
              </a:rPr>
              <a:t>hình</a:t>
            </a:r>
            <a:r>
              <a:rPr lang="en-US" sz="2400" dirty="0">
                <a:solidFill>
                  <a:srgbClr val="0000FF"/>
                </a:solidFill>
              </a:rPr>
              <a:t>, </a:t>
            </a:r>
            <a:r>
              <a:rPr lang="en-US" sz="2400" dirty="0" err="1">
                <a:solidFill>
                  <a:srgbClr val="0000FF"/>
                </a:solidFill>
              </a:rPr>
              <a:t>mô</a:t>
            </a:r>
            <a:r>
              <a:rPr lang="en-US" sz="2400" dirty="0">
                <a:solidFill>
                  <a:srgbClr val="0000FF"/>
                </a:solidFill>
              </a:rPr>
              <a:t> </a:t>
            </a:r>
            <a:r>
              <a:rPr lang="en-US" sz="2400" dirty="0" err="1">
                <a:solidFill>
                  <a:srgbClr val="0000FF"/>
                </a:solidFill>
              </a:rPr>
              <a:t>hình</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tốt</a:t>
            </a:r>
            <a:r>
              <a:rPr lang="en-US" sz="2400" dirty="0">
                <a:solidFill>
                  <a:srgbClr val="0000FF"/>
                </a:solidFill>
              </a:rPr>
              <a:t> HP, PL; </a:t>
            </a:r>
            <a:r>
              <a:rPr lang="en-US" sz="2400" dirty="0" err="1">
                <a:solidFill>
                  <a:srgbClr val="0000FF"/>
                </a:solidFill>
              </a:rPr>
              <a:t>phát</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tồn</a:t>
            </a:r>
            <a:r>
              <a:rPr lang="en-US" sz="2400" dirty="0">
                <a:solidFill>
                  <a:srgbClr val="0000FF"/>
                </a:solidFill>
              </a:rPr>
              <a:t> </a:t>
            </a:r>
            <a:r>
              <a:rPr lang="en-US" sz="2400" dirty="0" err="1">
                <a:solidFill>
                  <a:srgbClr val="0000FF"/>
                </a:solidFill>
              </a:rPr>
              <a:t>tại</a:t>
            </a:r>
            <a:r>
              <a:rPr lang="en-US" sz="2400" dirty="0">
                <a:solidFill>
                  <a:srgbClr val="0000FF"/>
                </a:solidFill>
              </a:rPr>
              <a:t>, </a:t>
            </a:r>
            <a:r>
              <a:rPr lang="en-US" sz="2400" dirty="0" err="1">
                <a:solidFill>
                  <a:srgbClr val="0000FF"/>
                </a:solidFill>
              </a:rPr>
              <a:t>hạn</a:t>
            </a:r>
            <a:r>
              <a:rPr lang="en-US" sz="2400" dirty="0">
                <a:solidFill>
                  <a:srgbClr val="0000FF"/>
                </a:solidFill>
              </a:rPr>
              <a:t> </a:t>
            </a:r>
            <a:r>
              <a:rPr lang="en-US" sz="2400" dirty="0" err="1">
                <a:solidFill>
                  <a:srgbClr val="0000FF"/>
                </a:solidFill>
              </a:rPr>
              <a:t>chế</a:t>
            </a:r>
            <a:r>
              <a:rPr lang="en-US" sz="2400" dirty="0">
                <a:solidFill>
                  <a:srgbClr val="0000FF"/>
                </a:solidFill>
              </a:rPr>
              <a:t>.</a:t>
            </a:r>
          </a:p>
        </p:txBody>
      </p:sp>
      <p:sp>
        <p:nvSpPr>
          <p:cNvPr id="22" name="타원 38"/>
          <p:cNvSpPr/>
          <p:nvPr/>
        </p:nvSpPr>
        <p:spPr>
          <a:xfrm>
            <a:off x="4886325" y="1970376"/>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ko-KR" altLang="en-US" sz="1600">
              <a:solidFill>
                <a:schemeClr val="accent1">
                  <a:lumMod val="50000"/>
                </a:schemeClr>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32"/>
                                        </p:tgtEl>
                                        <p:attrNameLst>
                                          <p:attrName>style.visibility</p:attrName>
                                        </p:attrNameLst>
                                      </p:cBhvr>
                                      <p:to>
                                        <p:strVal val="visible"/>
                                      </p:to>
                                    </p:set>
                                    <p:animEffect transition="in" filter="fade">
                                      <p:cBhvr>
                                        <p:cTn id="11" dur="500"/>
                                        <p:tgtEl>
                                          <p:spTgt spid="522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2234"/>
                                        </p:tgtEl>
                                        <p:attrNameLst>
                                          <p:attrName>style.visibility</p:attrName>
                                        </p:attrNameLst>
                                      </p:cBhvr>
                                      <p:to>
                                        <p:strVal val="visible"/>
                                      </p:to>
                                    </p:set>
                                    <p:anim calcmode="lin" valueType="num">
                                      <p:cBhvr additive="base">
                                        <p:cTn id="16" dur="500" fill="hold"/>
                                        <p:tgtEl>
                                          <p:spTgt spid="52234"/>
                                        </p:tgtEl>
                                        <p:attrNameLst>
                                          <p:attrName>ppt_x</p:attrName>
                                        </p:attrNameLst>
                                      </p:cBhvr>
                                      <p:tavLst>
                                        <p:tav tm="0">
                                          <p:val>
                                            <p:strVal val="#ppt_x"/>
                                          </p:val>
                                        </p:tav>
                                        <p:tav tm="100000">
                                          <p:val>
                                            <p:strVal val="#ppt_x"/>
                                          </p:val>
                                        </p:tav>
                                      </p:tavLst>
                                    </p:anim>
                                    <p:anim calcmode="lin" valueType="num">
                                      <p:cBhvr additive="base">
                                        <p:cTn id="17"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2235"/>
                                        </p:tgtEl>
                                        <p:attrNameLst>
                                          <p:attrName>style.visibility</p:attrName>
                                        </p:attrNameLst>
                                      </p:cBhvr>
                                      <p:to>
                                        <p:strVal val="visible"/>
                                      </p:to>
                                    </p:set>
                                    <p:animEffect transition="in" filter="barn(inVertical)">
                                      <p:cBhvr>
                                        <p:cTn id="22" dur="500"/>
                                        <p:tgtEl>
                                          <p:spTgt spid="522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236"/>
                                        </p:tgtEl>
                                        <p:attrNameLst>
                                          <p:attrName>style.visibility</p:attrName>
                                        </p:attrNameLst>
                                      </p:cBhvr>
                                      <p:to>
                                        <p:strVal val="visible"/>
                                      </p:to>
                                    </p:set>
                                    <p:animEffect transition="in" filter="wipe(down)">
                                      <p:cBhvr>
                                        <p:cTn id="27" dur="500"/>
                                        <p:tgtEl>
                                          <p:spTgt spid="522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2233"/>
                                        </p:tgtEl>
                                        <p:attrNameLst>
                                          <p:attrName>style.visibility</p:attrName>
                                        </p:attrNameLst>
                                      </p:cBhvr>
                                      <p:to>
                                        <p:strVal val="visible"/>
                                      </p:to>
                                    </p:set>
                                    <p:animEffect transition="in" filter="circle(in)">
                                      <p:cBhvr>
                                        <p:cTn id="32" dur="20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P spid="52233" grpId="0"/>
      <p:bldP spid="52234" grpId="0"/>
      <p:bldP spid="52235" grpId="0"/>
      <p:bldP spid="522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4555</Words>
  <Application>Microsoft Office PowerPoint</Application>
  <PresentationFormat>Widescreen</PresentationFormat>
  <Paragraphs>627</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Unicode MS</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Tới Huỳnh Văn</dc:creator>
  <cp:lastModifiedBy>Tới Huỳnh Văn</cp:lastModifiedBy>
  <cp:revision>7</cp:revision>
  <dcterms:created xsi:type="dcterms:W3CDTF">2023-04-27T01:57:38Z</dcterms:created>
  <dcterms:modified xsi:type="dcterms:W3CDTF">2023-04-27T02:27:27Z</dcterms:modified>
</cp:coreProperties>
</file>